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8"/>
  </p:notesMasterIdLst>
  <p:sldIdLst>
    <p:sldId id="256" r:id="rId2"/>
    <p:sldId id="291" r:id="rId3"/>
    <p:sldId id="293" r:id="rId4"/>
    <p:sldId id="261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2" r:id="rId13"/>
    <p:sldId id="301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1" r:id="rId23"/>
    <p:sldId id="312" r:id="rId24"/>
    <p:sldId id="313" r:id="rId25"/>
    <p:sldId id="314" r:id="rId26"/>
    <p:sldId id="315" r:id="rId27"/>
    <p:sldId id="316" r:id="rId28"/>
    <p:sldId id="317" r:id="rId29"/>
    <p:sldId id="318" r:id="rId30"/>
    <p:sldId id="319" r:id="rId31"/>
    <p:sldId id="320" r:id="rId32"/>
    <p:sldId id="321" r:id="rId33"/>
    <p:sldId id="322" r:id="rId34"/>
    <p:sldId id="323" r:id="rId35"/>
    <p:sldId id="324" r:id="rId36"/>
    <p:sldId id="327" r:id="rId37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EAEAEA"/>
    <a:srgbClr val="CC3300"/>
    <a:srgbClr val="DFCEAD"/>
    <a:srgbClr val="D9D9AB"/>
    <a:srgbClr val="288AC0"/>
    <a:srgbClr val="87B1D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0" autoAdjust="0"/>
    <p:restoredTop sz="94500" autoAdjust="0"/>
  </p:normalViewPr>
  <p:slideViewPr>
    <p:cSldViewPr snapToGrid="0">
      <p:cViewPr varScale="1">
        <p:scale>
          <a:sx n="72" d="100"/>
          <a:sy n="72" d="100"/>
        </p:scale>
        <p:origin x="960" y="5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23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B75D768F-9DE4-4B48-AD7B-DAEFF33B17F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DC311261-1454-48F3-952F-253B1D7FF0E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FF980B49-2CD3-47E7-9245-1287F13934F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6325" name="Rectangle 5">
            <a:extLst>
              <a:ext uri="{FF2B5EF4-FFF2-40B4-BE49-F238E27FC236}">
                <a16:creationId xmlns:a16="http://schemas.microsoft.com/office/drawing/2014/main" id="{084388CF-A71D-4E0E-BDEA-0D2B4AA42CF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noProof="0"/>
              <a:t>Cliquez pour modifier les styles du texte du masque</a:t>
            </a:r>
          </a:p>
          <a:p>
            <a:pPr lvl="1"/>
            <a:r>
              <a:rPr lang="fr-FR" altLang="fr-FR" noProof="0"/>
              <a:t>Deuxième niveau</a:t>
            </a:r>
          </a:p>
          <a:p>
            <a:pPr lvl="2"/>
            <a:r>
              <a:rPr lang="fr-FR" altLang="fr-FR" noProof="0"/>
              <a:t>Troisième niveau</a:t>
            </a:r>
          </a:p>
          <a:p>
            <a:pPr lvl="3"/>
            <a:r>
              <a:rPr lang="fr-FR" altLang="fr-FR" noProof="0"/>
              <a:t>Quatrième niveau</a:t>
            </a:r>
          </a:p>
          <a:p>
            <a:pPr lvl="4"/>
            <a:r>
              <a:rPr lang="fr-FR" altLang="fr-FR" noProof="0"/>
              <a:t>Cinquième niveau</a:t>
            </a:r>
          </a:p>
        </p:txBody>
      </p:sp>
      <p:sp>
        <p:nvSpPr>
          <p:cNvPr id="56326" name="Rectangle 6">
            <a:extLst>
              <a:ext uri="{FF2B5EF4-FFF2-40B4-BE49-F238E27FC236}">
                <a16:creationId xmlns:a16="http://schemas.microsoft.com/office/drawing/2014/main" id="{7FAA3E4A-C738-4F84-AA73-1072B4673BE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6327" name="Rectangle 7">
            <a:extLst>
              <a:ext uri="{FF2B5EF4-FFF2-40B4-BE49-F238E27FC236}">
                <a16:creationId xmlns:a16="http://schemas.microsoft.com/office/drawing/2014/main" id="{4A290E09-343F-4123-91D8-A35A24CBA0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13DA87B-1C12-49E0-A4F2-5904463EA7A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2E739A3D-E800-4984-B1E8-07C2E4B617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F230F4A-F358-4ACE-B398-8BE8F7B807B2}" type="slidenum">
              <a:rPr lang="fr-FR" altLang="fr-FR" smtClean="0"/>
              <a:pPr/>
              <a:t>1</a:t>
            </a:fld>
            <a:endParaRPr lang="fr-FR" altLang="fr-FR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D1E558B5-E090-4122-A823-E4023D439A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6E7A14E2-795B-462B-8E0E-600E9DBA81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D61DDF0-D81A-475E-B568-17CB2A258B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9FA1B1-72B3-4B21-AF79-28CD05DFBAA9}" type="slidenum">
              <a:rPr lang="fr-FR" altLang="fr-FR"/>
              <a:pPr/>
              <a:t>9</a:t>
            </a:fld>
            <a:endParaRPr lang="fr-FR" altLang="fr-FR"/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1E886ED2-293C-4926-B2C4-A65ED9236D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36A2D518-C9FC-4252-A2AD-565B1AF9FB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68384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586636C-EDFD-42DC-9886-60043BD1F2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389153-DC67-46B4-804B-FD92AD09F259}" type="slidenum">
              <a:rPr lang="fr-FR" altLang="fr-FR"/>
              <a:pPr/>
              <a:t>10</a:t>
            </a:fld>
            <a:endParaRPr lang="fr-FR" altLang="fr-FR"/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1A1BDFC0-A31D-4753-83B6-F5F8900321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166392A7-E746-4DFA-8136-F32112F5DD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6658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217BE3B-8F6D-4C68-A34D-550ACF63B2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F89AED-6B27-45FA-AA9C-FC0D7C90853E}" type="slidenum">
              <a:rPr lang="fr-FR" altLang="fr-FR"/>
              <a:pPr/>
              <a:t>11</a:t>
            </a:fld>
            <a:endParaRPr lang="fr-FR" altLang="fr-FR"/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38A106B4-738E-4B45-9DA6-60188BD730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2830EA13-3B4D-4F9E-B753-4E3CDB2A4F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30255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6F20D35-FC58-4626-AF83-AB7D925293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32E45E-E61A-4239-8BE5-A79C46AF1D4D}" type="slidenum">
              <a:rPr lang="fr-FR" altLang="fr-FR"/>
              <a:pPr/>
              <a:t>12</a:t>
            </a:fld>
            <a:endParaRPr lang="fr-FR" altLang="fr-FR"/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3FBA53F0-EF51-4A0D-8914-A00320E1F4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A763A373-F294-4FAD-9D7E-27DB139F2A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6769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4C0C7E-CA8C-4E49-A1C7-2A77F8C570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7F9C755-B055-45E0-A2DD-F98F2B7AE8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AC98A0-C86E-4789-BAA6-ACFDFBF70A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DAFAA5-0D6C-43F0-8C0B-95ADFE9B6A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F3E9213-BD92-49F3-A1EF-1DAD884920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DDB1D2-549D-496E-96F9-E8D63C856D2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7779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00">
        <p:fade/>
      </p:transition>
    </mc:Choice>
    <mc:Fallback xmlns="">
      <p:transition spd="slow" advTm="3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FEB9FE-072A-4953-8D9A-66B0899FC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275E30-B6C2-459E-8C7D-A794C5A9A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C8C0DED-3AA7-4E79-8979-AAA74794CF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A2A4F4C-CA8B-445B-BE19-954CCEED10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D811F7E-B0ED-4C4F-8A07-204644ECB2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F536E-2A3C-4F4F-A46D-9068183BBBF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6173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00">
        <p:fade/>
      </p:transition>
    </mc:Choice>
    <mc:Fallback xmlns="">
      <p:transition spd="slow" advTm="3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5C4938-0555-4003-9B9B-B1ADF5A8A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AF979A-531C-4D94-A539-371EC64318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FFBF04C-8846-48D2-862C-5CD8843A0D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48EAA4C-4D84-4741-8FD2-CCE76878B4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48E59C-7B4F-4011-A376-D3A3CEA102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FACD5-CBEF-43A8-AA2A-B857BDF4077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8727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00">
        <p:fade/>
      </p:transition>
    </mc:Choice>
    <mc:Fallback xmlns="">
      <p:transition spd="slow" advTm="3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C525ED-524B-48F4-9AE9-A246452AB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B2407F-5E99-41D3-95A3-AF27F069AC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B1EB487-FA36-4D38-BF90-2EB825FEB9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6D0922-D481-417E-A37A-212894DF32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F2A20C-F953-4A42-BFF0-F198234E9B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62965E-AB9F-4442-B2F0-95B1DB54AC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BCC485-9C86-43DD-8CFF-215DE33ED63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121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00">
        <p:fade/>
      </p:transition>
    </mc:Choice>
    <mc:Fallback xmlns="">
      <p:transition spd="slow" advTm="3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2F67AA-92A6-4136-9BEB-0A95AFA41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9CEE25-5385-49C0-A7A2-20FA45D650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FE47BE4-8361-41E9-BBD0-730872B16B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8B26B59-E797-4E9B-9EEC-ADD30C8E31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9E72D08-6B7F-4B52-82C2-BD345539A1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D139E3E-7650-4925-B332-CAD8F539F2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5BFCE21-AF7E-4D4C-B1DC-5FE9DD0B1C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0D9289A-B21A-4A02-B58F-37528E706E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71E1E-4E25-4AD8-A548-E3BE036F07A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1872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00">
        <p:fade/>
      </p:transition>
    </mc:Choice>
    <mc:Fallback xmlns="">
      <p:transition spd="slow" advTm="3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5D8D50-0CC8-4602-AC63-46CAB32E9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7611EBE-DA05-41C1-90DE-2434C72BDD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EDE0FDD-1328-44EC-8D70-6A3F7266CD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1B2D133-8432-482E-91C4-1377BF1CF5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483AA3-C1EE-469D-AADC-7E8A5FDE2FC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0720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00">
        <p:fade/>
      </p:transition>
    </mc:Choice>
    <mc:Fallback xmlns="">
      <p:transition spd="slow" advTm="3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9BC33A7-0AC6-450D-A472-17B479F7DD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1EC6038-C912-4C13-8630-49899BDA57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04D8B39-033E-4BC7-BAB7-03761DA5D1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009B0-779B-42BB-8FED-91FA6E1A683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2001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00">
        <p:fade/>
      </p:transition>
    </mc:Choice>
    <mc:Fallback xmlns="">
      <p:transition spd="slow" advTm="3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8EE49-43E2-4542-A7C5-6C8188D5A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08C882-F3F3-4829-BB72-B6CACFE57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45B0278-3D61-4C42-A0B5-BBB4CF0C4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2508CA-1410-4388-8870-B398C2422D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580D94-2A79-41CE-AFEA-B2D5F785DA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A7BAC2-F4DA-4BC3-AA7E-BAF8C38D92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8EED6-4CE4-44EC-B60E-104AA0B01CF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0694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00">
        <p:fade/>
      </p:transition>
    </mc:Choice>
    <mc:Fallback xmlns="">
      <p:transition spd="slow" advTm="3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987E25-3A56-442E-8828-235184A7E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EAC3C49-E3AF-495B-AB87-3461518DEE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A14FD7F-49E1-4FEE-8079-8E5DFE9B8F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DBDB28-7E5A-43C6-B289-B573684844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18FD0A-5B09-4489-BE89-8766FCE5B3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F9C456-D87B-41E9-A8C1-2AE129692E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CF7AF-E9C4-4A9B-81D0-2353E06EE74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4069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00">
        <p:fade/>
      </p:transition>
    </mc:Choice>
    <mc:Fallback xmlns="">
      <p:transition spd="slow" advTm="3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3A58DF-9BA7-4C9A-BD4C-5FBCF0E85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0CE9340-DE01-4E4F-B056-D7EC859B99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171A5F-0DFA-4B32-A072-1A087D632D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302681A-DB22-41C0-99C8-1251CE02A7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CB5BEFF-BB61-4918-B836-CFF20CDEBA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EEF9B-29B7-4638-9D79-293E9C7AED0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6725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00">
        <p:fade/>
      </p:transition>
    </mc:Choice>
    <mc:Fallback xmlns="">
      <p:transition spd="slow" advTm="3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9C2E6D1-C03D-488E-81B3-8DCB51528E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D39D609-3D7D-496B-A5B4-AD10F5EE71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08268B9-F985-4B66-ABF6-36D37F1022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F9A0362-962C-4E37-9016-8C19B03659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BEEE28F-E104-4395-934F-0C1A3FFB88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B4C2FE-86B9-42C6-A21B-8C2380E53AE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52659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00">
        <p:fade/>
      </p:transition>
    </mc:Choice>
    <mc:Fallback xmlns="">
      <p:transition spd="slow" advTm="35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157C8C-56C2-4B1E-8968-E287F920EDE0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5473DA-BE55-48EF-9C16-857CB29ACB7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B1E8869-E638-4CD7-8B1D-05E237A55998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892F42B-0B4D-459A-AFCB-76ACCF34760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1A9B185-D99D-4E37-82E1-FB3138617B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AD09720-D8D0-4B41-924D-16DDFD3CB2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DA37B8F-86B6-4E24-A28A-C3A5B8DC37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556A033-EBB0-4203-9FF8-50F6FD50E8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6B632-BEFD-4D6D-B2D2-F98ED20086B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4416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00">
        <p:fade/>
      </p:transition>
    </mc:Choice>
    <mc:Fallback xmlns="">
      <p:transition spd="slow" advTm="3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7047884-2888-4022-BAD8-74E27B733F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B53667E-1D36-4B63-87C6-F3B3F7F7E7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634245B-610D-43CD-9FE8-324B297DC4E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0002826-3029-4EF9-B087-48B2E2330CA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9DCC72B-B556-4859-ACD5-F9B2201F1DA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5B73E09B-D472-4A9F-87CB-0F426B6CB6C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Tm="35000">
        <p:fade/>
      </p:transition>
    </mc:Choice>
    <mc:Fallback xmlns="">
      <p:transition spd="slow" advTm="35000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2.png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2.pn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2.pn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2.pn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2.png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2.png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2.png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2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2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46.gif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5.png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46.gif"/><Relationship Id="rId5" Type="http://schemas.openxmlformats.org/officeDocument/2006/relationships/image" Target="../media/image44.jpe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CEAD"/>
            </a:gs>
            <a:gs pos="100000">
              <a:srgbClr val="288AC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2" descr="EgliseLongue1">
            <a:extLst>
              <a:ext uri="{FF2B5EF4-FFF2-40B4-BE49-F238E27FC236}">
                <a16:creationId xmlns:a16="http://schemas.microsoft.com/office/drawing/2014/main" id="{043A9009-274C-45BA-9FB6-2AF1838CF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650" y="785813"/>
            <a:ext cx="3835400" cy="5305425"/>
          </a:xfrm>
          <a:prstGeom prst="rect">
            <a:avLst/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Rectangle 23">
            <a:extLst>
              <a:ext uri="{FF2B5EF4-FFF2-40B4-BE49-F238E27FC236}">
                <a16:creationId xmlns:a16="http://schemas.microsoft.com/office/drawing/2014/main" id="{72DB2A9E-1F90-4C9F-9D64-1D12A8FD59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19100"/>
            <a:ext cx="8351838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5400" b="1">
                <a:solidFill>
                  <a:schemeClr val="bg1"/>
                </a:solidFill>
                <a:latin typeface="Constantia" panose="02030602050306030303" pitchFamily="18" charset="0"/>
              </a:rPr>
              <a:t>« De grands personnages vous soutiendront »</a:t>
            </a:r>
            <a:endParaRPr lang="fr-FR" altLang="fr-FR" sz="3600" i="1">
              <a:solidFill>
                <a:schemeClr val="bg1"/>
              </a:solidFill>
              <a:latin typeface="Constantia" panose="02030602050306030303" pitchFamily="18" charset="0"/>
            </a:endParaRPr>
          </a:p>
        </p:txBody>
      </p:sp>
      <p:sp>
        <p:nvSpPr>
          <p:cNvPr id="3076" name="Rectangle 24">
            <a:extLst>
              <a:ext uri="{FF2B5EF4-FFF2-40B4-BE49-F238E27FC236}">
                <a16:creationId xmlns:a16="http://schemas.microsoft.com/office/drawing/2014/main" id="{7CD37E16-FC04-4EA7-9F4A-0FF4856CE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390525"/>
            <a:ext cx="8351838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5400" b="1">
                <a:solidFill>
                  <a:srgbClr val="CC3300"/>
                </a:solidFill>
                <a:latin typeface="Constantia" panose="02030602050306030303" pitchFamily="18" charset="0"/>
              </a:rPr>
              <a:t>« De grands personnages vous soutiendront »</a:t>
            </a:r>
            <a:endParaRPr lang="fr-FR" altLang="fr-FR" sz="3600" i="1">
              <a:solidFill>
                <a:srgbClr val="CC3300"/>
              </a:solidFill>
              <a:latin typeface="Constantia" panose="02030602050306030303" pitchFamily="18" charset="0"/>
            </a:endParaRPr>
          </a:p>
        </p:txBody>
      </p:sp>
      <p:sp>
        <p:nvSpPr>
          <p:cNvPr id="3077" name="Text Box 25">
            <a:extLst>
              <a:ext uri="{FF2B5EF4-FFF2-40B4-BE49-F238E27FC236}">
                <a16:creationId xmlns:a16="http://schemas.microsoft.com/office/drawing/2014/main" id="{B928B2B1-4A26-4C36-88F4-D3D830847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1963" y="1849438"/>
            <a:ext cx="3240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i="1">
                <a:solidFill>
                  <a:schemeClr val="bg1"/>
                </a:solidFill>
                <a:latin typeface="Constantia" panose="02030602050306030303" pitchFamily="18" charset="0"/>
              </a:rPr>
              <a:t>prophétie du Curé d'Ars</a:t>
            </a:r>
          </a:p>
        </p:txBody>
      </p:sp>
      <p:sp>
        <p:nvSpPr>
          <p:cNvPr id="3078" name="Text Box 26">
            <a:extLst>
              <a:ext uri="{FF2B5EF4-FFF2-40B4-BE49-F238E27FC236}">
                <a16:creationId xmlns:a16="http://schemas.microsoft.com/office/drawing/2014/main" id="{72D5CAFD-A76F-4D43-B704-49B4393FD2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1844675"/>
            <a:ext cx="3240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400" i="1">
                <a:solidFill>
                  <a:srgbClr val="000066"/>
                </a:solidFill>
                <a:latin typeface="Constantia" panose="02030602050306030303" pitchFamily="18" charset="0"/>
              </a:rPr>
              <a:t>prophétie du Curé d'Ars</a:t>
            </a:r>
          </a:p>
        </p:txBody>
      </p:sp>
      <p:sp>
        <p:nvSpPr>
          <p:cNvPr id="3079" name="Rectangle 27">
            <a:extLst>
              <a:ext uri="{FF2B5EF4-FFF2-40B4-BE49-F238E27FC236}">
                <a16:creationId xmlns:a16="http://schemas.microsoft.com/office/drawing/2014/main" id="{34CDFD22-DFB9-4D73-80D0-D5F7A3874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113" y="4464050"/>
            <a:ext cx="8351837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fr-FR" altLang="fr-FR" sz="4000">
                <a:latin typeface="Constantia" panose="02030602050306030303" pitchFamily="18" charset="0"/>
              </a:rPr>
              <a:t>L’histoire de la construction </a:t>
            </a:r>
            <a:br>
              <a:rPr lang="fr-FR" altLang="fr-FR" sz="4000">
                <a:latin typeface="Constantia" panose="02030602050306030303" pitchFamily="18" charset="0"/>
              </a:rPr>
            </a:br>
            <a:r>
              <a:rPr lang="fr-FR" altLang="fr-FR" sz="4000">
                <a:latin typeface="Constantia" panose="02030602050306030303" pitchFamily="18" charset="0"/>
              </a:rPr>
              <a:t>de la nouvelle église de Longué</a:t>
            </a:r>
            <a:br>
              <a:rPr lang="fr-FR" altLang="fr-FR" sz="4000">
                <a:latin typeface="Constantia" panose="02030602050306030303" pitchFamily="18" charset="0"/>
              </a:rPr>
            </a:br>
            <a:r>
              <a:rPr lang="fr-FR" altLang="fr-FR" sz="4000">
                <a:latin typeface="Constantia" panose="02030602050306030303" pitchFamily="18" charset="0"/>
              </a:rPr>
              <a:t>Notre Dame de la Légion d’Honneur</a:t>
            </a:r>
            <a:endParaRPr lang="fr-FR" altLang="fr-FR" sz="2400" i="1">
              <a:latin typeface="Constantia" panose="02030602050306030303" pitchFamily="18" charset="0"/>
            </a:endParaRPr>
          </a:p>
        </p:txBody>
      </p:sp>
      <p:sp>
        <p:nvSpPr>
          <p:cNvPr id="3080" name="Rectangle 28">
            <a:extLst>
              <a:ext uri="{FF2B5EF4-FFF2-40B4-BE49-F238E27FC236}">
                <a16:creationId xmlns:a16="http://schemas.microsoft.com/office/drawing/2014/main" id="{597852D9-CD6C-4612-AFCB-8A4587714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25" y="4443413"/>
            <a:ext cx="8351838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fr-FR" altLang="fr-FR" sz="4000" dirty="0">
                <a:solidFill>
                  <a:schemeClr val="bg1"/>
                </a:solidFill>
                <a:latin typeface="Constantia" panose="02030602050306030303" pitchFamily="18" charset="0"/>
              </a:rPr>
              <a:t>L’histoire de la construction </a:t>
            </a:r>
            <a:br>
              <a:rPr lang="fr-FR" altLang="fr-FR" sz="4000" dirty="0">
                <a:solidFill>
                  <a:schemeClr val="bg1"/>
                </a:solidFill>
                <a:latin typeface="Constantia" panose="02030602050306030303" pitchFamily="18" charset="0"/>
              </a:rPr>
            </a:br>
            <a:r>
              <a:rPr lang="fr-FR" altLang="fr-FR" sz="4000" dirty="0">
                <a:solidFill>
                  <a:schemeClr val="bg1"/>
                </a:solidFill>
                <a:latin typeface="Constantia" panose="02030602050306030303" pitchFamily="18" charset="0"/>
              </a:rPr>
              <a:t>de la nouvelle église de </a:t>
            </a:r>
            <a:r>
              <a:rPr lang="fr-FR" altLang="fr-FR" sz="4000" dirty="0" err="1">
                <a:solidFill>
                  <a:schemeClr val="bg1"/>
                </a:solidFill>
                <a:latin typeface="Constantia" panose="02030602050306030303" pitchFamily="18" charset="0"/>
              </a:rPr>
              <a:t>Longué</a:t>
            </a:r>
            <a:br>
              <a:rPr lang="fr-FR" altLang="fr-FR" sz="4000" dirty="0">
                <a:solidFill>
                  <a:schemeClr val="bg1"/>
                </a:solidFill>
                <a:latin typeface="Constantia" panose="02030602050306030303" pitchFamily="18" charset="0"/>
              </a:rPr>
            </a:br>
            <a:r>
              <a:rPr lang="fr-FR" altLang="fr-FR" sz="4000" dirty="0">
                <a:solidFill>
                  <a:schemeClr val="bg1"/>
                </a:solidFill>
                <a:latin typeface="Constantia" panose="02030602050306030303" pitchFamily="18" charset="0"/>
              </a:rPr>
              <a:t>Notre Dame de la Légion d’Honneur</a:t>
            </a:r>
            <a:endParaRPr lang="fr-FR" altLang="fr-FR" sz="2400" i="1" dirty="0">
              <a:solidFill>
                <a:schemeClr val="bg1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Plan1">
            <a:hlinkClick r:id="" action="ppaction://media"/>
            <a:extLst>
              <a:ext uri="{FF2B5EF4-FFF2-40B4-BE49-F238E27FC236}">
                <a16:creationId xmlns:a16="http://schemas.microsoft.com/office/drawing/2014/main" id="{D64F3E60-B818-45B0-8A89-F7D38834C6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fade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71FD7F9-006C-4564-94A2-916A6280C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05" y="583516"/>
            <a:ext cx="9060189" cy="56909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fade/>
      </p:transition>
    </mc:Choice>
    <mc:Fallback xmlns="">
      <p:transition spd="slow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assini2">
            <a:extLst>
              <a:ext uri="{FF2B5EF4-FFF2-40B4-BE49-F238E27FC236}">
                <a16:creationId xmlns:a16="http://schemas.microsoft.com/office/drawing/2014/main" id="{165D8221-AC56-49DF-9D19-C38CE5AF2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1" name="Picture 3" descr="Cassini2Baugeois">
            <a:extLst>
              <a:ext uri="{FF2B5EF4-FFF2-40B4-BE49-F238E27FC236}">
                <a16:creationId xmlns:a16="http://schemas.microsoft.com/office/drawing/2014/main" id="{DD7C1282-9D1C-4DAE-99EE-E6D0D4F04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2" name="Picture 4" descr="Cassini2BaugeoisVallee">
            <a:extLst>
              <a:ext uri="{FF2B5EF4-FFF2-40B4-BE49-F238E27FC236}">
                <a16:creationId xmlns:a16="http://schemas.microsoft.com/office/drawing/2014/main" id="{06A50FE8-9676-467A-B6B5-EA494B4EE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3" name="Picture 5" descr="Long-gue">
            <a:extLst>
              <a:ext uri="{FF2B5EF4-FFF2-40B4-BE49-F238E27FC236}">
                <a16:creationId xmlns:a16="http://schemas.microsoft.com/office/drawing/2014/main" id="{7502412F-AA0C-423B-9687-76FCEF5DE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00">
        <p:fade/>
      </p:transition>
    </mc:Choice>
    <mc:Fallback xmlns="">
      <p:transition spd="slow" advTm="3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00" name="Picture 12" descr="VieuxLongue">
            <a:extLst>
              <a:ext uri="{FF2B5EF4-FFF2-40B4-BE49-F238E27FC236}">
                <a16:creationId xmlns:a16="http://schemas.microsoft.com/office/drawing/2014/main" id="{D5F7B4C6-FD83-4360-87F8-B8FA2700F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5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1" name="Picture 13" descr="VieuxLongue1">
            <a:extLst>
              <a:ext uri="{FF2B5EF4-FFF2-40B4-BE49-F238E27FC236}">
                <a16:creationId xmlns:a16="http://schemas.microsoft.com/office/drawing/2014/main" id="{19BCB370-98FF-4BD7-A765-46BCB6DA0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5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2" name="Picture 14" descr="VieuxLongue2">
            <a:extLst>
              <a:ext uri="{FF2B5EF4-FFF2-40B4-BE49-F238E27FC236}">
                <a16:creationId xmlns:a16="http://schemas.microsoft.com/office/drawing/2014/main" id="{7355C080-31DE-4D20-BE45-E54CB9043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5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000">
        <p:fade/>
      </p:transition>
    </mc:Choice>
    <mc:Fallback xmlns="">
      <p:transition spd="slow" advTm="2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thenais1">
            <a:extLst>
              <a:ext uri="{FF2B5EF4-FFF2-40B4-BE49-F238E27FC236}">
                <a16:creationId xmlns:a16="http://schemas.microsoft.com/office/drawing/2014/main" id="{C427ED1D-D8CE-48D2-BFE3-61094C0F2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9144000" cy="625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lan2">
            <a:hlinkClick r:id="" action="ppaction://media"/>
            <a:extLst>
              <a:ext uri="{FF2B5EF4-FFF2-40B4-BE49-F238E27FC236}">
                <a16:creationId xmlns:a16="http://schemas.microsoft.com/office/drawing/2014/main" id="{D8CE05C4-D8B3-4A67-AB6D-6140AE721A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0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00">
        <p:fade/>
      </p:transition>
    </mc:Choice>
    <mc:Fallback xmlns="">
      <p:transition spd="slow" advTm="4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VieuxLongue2">
            <a:extLst>
              <a:ext uri="{FF2B5EF4-FFF2-40B4-BE49-F238E27FC236}">
                <a16:creationId xmlns:a16="http://schemas.microsoft.com/office/drawing/2014/main" id="{424CCF1F-5BC8-401E-9741-55E66891E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9144000" cy="569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756" name="Line 4">
            <a:extLst>
              <a:ext uri="{FF2B5EF4-FFF2-40B4-BE49-F238E27FC236}">
                <a16:creationId xmlns:a16="http://schemas.microsoft.com/office/drawing/2014/main" id="{E0EF02CA-1372-473F-A497-69C1DF738CF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00450" y="4038600"/>
            <a:ext cx="219075" cy="22860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4757" name="Line 5">
            <a:extLst>
              <a:ext uri="{FF2B5EF4-FFF2-40B4-BE49-F238E27FC236}">
                <a16:creationId xmlns:a16="http://schemas.microsoft.com/office/drawing/2014/main" id="{49EE481A-2306-433F-B212-D00073B5AD9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7275" y="4044950"/>
            <a:ext cx="209550" cy="219075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74755" name="Picture 3" descr="MiniProjetEglise">
            <a:extLst>
              <a:ext uri="{FF2B5EF4-FFF2-40B4-BE49-F238E27FC236}">
                <a16:creationId xmlns:a16="http://schemas.microsoft.com/office/drawing/2014/main" id="{E60E4532-978F-4A77-B345-24192DE51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563" y="3021013"/>
            <a:ext cx="952500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207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000">
        <p:fade/>
      </p:transition>
    </mc:Choice>
    <mc:Fallback xmlns="">
      <p:transition spd="slow" advTm="4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AbbeMassonneau">
            <a:extLst>
              <a:ext uri="{FF2B5EF4-FFF2-40B4-BE49-F238E27FC236}">
                <a16:creationId xmlns:a16="http://schemas.microsoft.com/office/drawing/2014/main" id="{1426D14A-1003-444B-9A94-365113224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25"/>
            <a:ext cx="9144000" cy="695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76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00">
        <p:fade/>
      </p:transition>
    </mc:Choice>
    <mc:Fallback xmlns="">
      <p:transition spd="slow" advTm="29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Projeteglise">
            <a:extLst>
              <a:ext uri="{FF2B5EF4-FFF2-40B4-BE49-F238E27FC236}">
                <a16:creationId xmlns:a16="http://schemas.microsoft.com/office/drawing/2014/main" id="{85CAA374-96CE-4A90-B73B-F885A07B9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333375"/>
            <a:ext cx="4433888" cy="617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46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000">
        <p:fade/>
      </p:transition>
    </mc:Choice>
    <mc:Fallback xmlns="">
      <p:transition spd="slow" advTm="2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TrainNeige">
            <a:extLst>
              <a:ext uri="{FF2B5EF4-FFF2-40B4-BE49-F238E27FC236}">
                <a16:creationId xmlns:a16="http://schemas.microsoft.com/office/drawing/2014/main" id="{6587E9C5-4B6E-4F57-8E72-2DEBBFD4E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lan3">
            <a:hlinkClick r:id="" action="ppaction://media"/>
            <a:extLst>
              <a:ext uri="{FF2B5EF4-FFF2-40B4-BE49-F238E27FC236}">
                <a16:creationId xmlns:a16="http://schemas.microsoft.com/office/drawing/2014/main" id="{5BD886FC-B303-429F-885A-D0EA358644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40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00"/>
    </mc:Choice>
    <mc:Fallback xmlns="">
      <p:transition spd="slow" advTm="2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NeigeParis1">
            <a:extLst>
              <a:ext uri="{FF2B5EF4-FFF2-40B4-BE49-F238E27FC236}">
                <a16:creationId xmlns:a16="http://schemas.microsoft.com/office/drawing/2014/main" id="{AAFD6337-D196-4508-9843-829D48CA6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1338" y="-722313"/>
            <a:ext cx="10082213" cy="758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76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>
        <p:fade/>
      </p:transition>
    </mc:Choice>
    <mc:Fallback xmlns="">
      <p:transition spd="slow" advTm="6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NeigeParis2">
            <a:extLst>
              <a:ext uri="{FF2B5EF4-FFF2-40B4-BE49-F238E27FC236}">
                <a16:creationId xmlns:a16="http://schemas.microsoft.com/office/drawing/2014/main" id="{74A67DAB-EEE5-4FE3-BFCA-F312C0A38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1338" y="-674688"/>
            <a:ext cx="9937751" cy="784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93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00">
        <p:fade/>
      </p:transition>
    </mc:Choice>
    <mc:Fallback xmlns="">
      <p:transition spd="slow" advTm="22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5" name="Picture 3" descr="NeigeParis">
            <a:extLst>
              <a:ext uri="{FF2B5EF4-FFF2-40B4-BE49-F238E27FC236}">
                <a16:creationId xmlns:a16="http://schemas.microsoft.com/office/drawing/2014/main" id="{AAC45493-52C3-432A-A8FC-94C73DDCF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254000"/>
            <a:ext cx="4762500" cy="63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06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>
        <p:fade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2" name="Picture 4" descr="TravauxEglise">
            <a:extLst>
              <a:ext uri="{FF2B5EF4-FFF2-40B4-BE49-F238E27FC236}">
                <a16:creationId xmlns:a16="http://schemas.microsoft.com/office/drawing/2014/main" id="{E2A424C8-864C-4EEA-B36A-637C7B3A7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87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00">
        <p:fade/>
      </p:transition>
    </mc:Choice>
    <mc:Fallback xmlns="">
      <p:transition spd="slow" advTm="2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8" name="Picture 4" descr="InondationsLaChapelle1">
            <a:extLst>
              <a:ext uri="{FF2B5EF4-FFF2-40B4-BE49-F238E27FC236}">
                <a16:creationId xmlns:a16="http://schemas.microsoft.com/office/drawing/2014/main" id="{2091D0A3-A1C8-4688-942E-943FBA1A4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073" name="Rectangle 9">
            <a:extLst>
              <a:ext uri="{FF2B5EF4-FFF2-40B4-BE49-F238E27FC236}">
                <a16:creationId xmlns:a16="http://schemas.microsoft.com/office/drawing/2014/main" id="{49F64CE3-1102-4EE5-905D-EC2004559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92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fr-FR"/>
          </a:p>
        </p:txBody>
      </p:sp>
      <p:pic>
        <p:nvPicPr>
          <p:cNvPr id="2" name="Plan4">
            <a:hlinkClick r:id="" action="ppaction://media"/>
            <a:extLst>
              <a:ext uri="{FF2B5EF4-FFF2-40B4-BE49-F238E27FC236}">
                <a16:creationId xmlns:a16="http://schemas.microsoft.com/office/drawing/2014/main" id="{221A1173-E1E5-4B7F-AC49-3C9E0E8796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49925"/>
      </p:ext>
    </p:extLst>
  </p:cSld>
  <p:clrMapOvr>
    <a:masterClrMapping/>
  </p:clrMapOvr>
  <p:transition advTm="3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50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Vallee">
            <a:extLst>
              <a:ext uri="{FF2B5EF4-FFF2-40B4-BE49-F238E27FC236}">
                <a16:creationId xmlns:a16="http://schemas.microsoft.com/office/drawing/2014/main" id="{D5BFE950-F6C4-4D5B-BB45-258549FFB41D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953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06499" name="Group 3">
            <a:extLst>
              <a:ext uri="{FF2B5EF4-FFF2-40B4-BE49-F238E27FC236}">
                <a16:creationId xmlns:a16="http://schemas.microsoft.com/office/drawing/2014/main" id="{7D1DF35B-1489-4248-982B-24B1299ADAE5}"/>
              </a:ext>
            </a:extLst>
          </p:cNvPr>
          <p:cNvGrpSpPr>
            <a:grpSpLocks/>
          </p:cNvGrpSpPr>
          <p:nvPr/>
        </p:nvGrpSpPr>
        <p:grpSpPr bwMode="auto">
          <a:xfrm>
            <a:off x="7308850" y="4437063"/>
            <a:ext cx="2152650" cy="1325562"/>
            <a:chOff x="4581" y="2795"/>
            <a:chExt cx="1356" cy="835"/>
          </a:xfrm>
        </p:grpSpPr>
        <p:pic>
          <p:nvPicPr>
            <p:cNvPr id="106500" name="Picture 4" descr="rupture">
              <a:extLst>
                <a:ext uri="{FF2B5EF4-FFF2-40B4-BE49-F238E27FC236}">
                  <a16:creationId xmlns:a16="http://schemas.microsoft.com/office/drawing/2014/main" id="{BAFF2190-642C-4726-B9C1-C931EDF271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2976"/>
              <a:ext cx="744" cy="6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501" name="Text Box 5">
              <a:extLst>
                <a:ext uri="{FF2B5EF4-FFF2-40B4-BE49-F238E27FC236}">
                  <a16:creationId xmlns:a16="http://schemas.microsoft.com/office/drawing/2014/main" id="{52CAF8E8-6456-4729-91F4-D300AF8323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1" y="2795"/>
              <a:ext cx="11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i="1">
                  <a:solidFill>
                    <a:schemeClr val="bg1"/>
                  </a:solidFill>
                  <a:latin typeface="Arial Black" panose="020B0A04020102020204" pitchFamily="34" charset="0"/>
                </a:rPr>
                <a:t>La Chapelle</a:t>
              </a:r>
            </a:p>
          </p:txBody>
        </p:sp>
      </p:grpSp>
      <p:grpSp>
        <p:nvGrpSpPr>
          <p:cNvPr id="106502" name="Group 6">
            <a:extLst>
              <a:ext uri="{FF2B5EF4-FFF2-40B4-BE49-F238E27FC236}">
                <a16:creationId xmlns:a16="http://schemas.microsoft.com/office/drawing/2014/main" id="{407532D8-5E79-4902-8C76-B331CA9F2738}"/>
              </a:ext>
            </a:extLst>
          </p:cNvPr>
          <p:cNvGrpSpPr>
            <a:grpSpLocks/>
          </p:cNvGrpSpPr>
          <p:nvPr/>
        </p:nvGrpSpPr>
        <p:grpSpPr bwMode="auto">
          <a:xfrm>
            <a:off x="2124075" y="2852738"/>
            <a:ext cx="1903413" cy="1109662"/>
            <a:chOff x="1338" y="1797"/>
            <a:chExt cx="1199" cy="699"/>
          </a:xfrm>
        </p:grpSpPr>
        <p:pic>
          <p:nvPicPr>
            <p:cNvPr id="106503" name="Picture 7" descr="rupture1">
              <a:extLst>
                <a:ext uri="{FF2B5EF4-FFF2-40B4-BE49-F238E27FC236}">
                  <a16:creationId xmlns:a16="http://schemas.microsoft.com/office/drawing/2014/main" id="{EF098371-5B69-4342-AA81-8FDBAA5685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8" y="1842"/>
              <a:ext cx="744" cy="6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504" name="Text Box 8">
              <a:extLst>
                <a:ext uri="{FF2B5EF4-FFF2-40B4-BE49-F238E27FC236}">
                  <a16:creationId xmlns:a16="http://schemas.microsoft.com/office/drawing/2014/main" id="{DE1B781C-977E-41EC-8836-4D28A874C5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1" y="1797"/>
              <a:ext cx="8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i="1">
                  <a:solidFill>
                    <a:schemeClr val="bg1"/>
                  </a:solidFill>
                  <a:latin typeface="Arial Black" panose="020B0A04020102020204" pitchFamily="34" charset="0"/>
                </a:rPr>
                <a:t>St Martin</a:t>
              </a:r>
            </a:p>
          </p:txBody>
        </p:sp>
      </p:grpSp>
      <p:grpSp>
        <p:nvGrpSpPr>
          <p:cNvPr id="106505" name="Group 9">
            <a:extLst>
              <a:ext uri="{FF2B5EF4-FFF2-40B4-BE49-F238E27FC236}">
                <a16:creationId xmlns:a16="http://schemas.microsoft.com/office/drawing/2014/main" id="{CB5F78FB-C7D0-469B-B7A9-2A25A31D23A0}"/>
              </a:ext>
            </a:extLst>
          </p:cNvPr>
          <p:cNvGrpSpPr>
            <a:grpSpLocks/>
          </p:cNvGrpSpPr>
          <p:nvPr/>
        </p:nvGrpSpPr>
        <p:grpSpPr bwMode="auto">
          <a:xfrm>
            <a:off x="1403350" y="2276475"/>
            <a:ext cx="2217738" cy="1111250"/>
            <a:chOff x="884" y="1434"/>
            <a:chExt cx="1397" cy="700"/>
          </a:xfrm>
        </p:grpSpPr>
        <p:pic>
          <p:nvPicPr>
            <p:cNvPr id="106506" name="Picture 10" descr="rupture1">
              <a:extLst>
                <a:ext uri="{FF2B5EF4-FFF2-40B4-BE49-F238E27FC236}">
                  <a16:creationId xmlns:a16="http://schemas.microsoft.com/office/drawing/2014/main" id="{5C490003-406D-4146-B47A-E95DF17E69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" y="1480"/>
              <a:ext cx="744" cy="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06507" name="Text Box 11">
              <a:extLst>
                <a:ext uri="{FF2B5EF4-FFF2-40B4-BE49-F238E27FC236}">
                  <a16:creationId xmlns:a16="http://schemas.microsoft.com/office/drawing/2014/main" id="{5542E772-40A5-4A76-B483-2C728BFB47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7" y="1434"/>
              <a:ext cx="103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i="1">
                  <a:solidFill>
                    <a:schemeClr val="bg1"/>
                  </a:solidFill>
                  <a:latin typeface="Arial Black" panose="020B0A04020102020204" pitchFamily="34" charset="0"/>
                </a:rPr>
                <a:t>St Clément</a:t>
              </a:r>
            </a:p>
          </p:txBody>
        </p:sp>
      </p:grpSp>
      <p:grpSp>
        <p:nvGrpSpPr>
          <p:cNvPr id="106508" name="Group 12">
            <a:extLst>
              <a:ext uri="{FF2B5EF4-FFF2-40B4-BE49-F238E27FC236}">
                <a16:creationId xmlns:a16="http://schemas.microsoft.com/office/drawing/2014/main" id="{FD3360E9-B596-443D-81DB-43DEE3A0781C}"/>
              </a:ext>
            </a:extLst>
          </p:cNvPr>
          <p:cNvGrpSpPr>
            <a:grpSpLocks/>
          </p:cNvGrpSpPr>
          <p:nvPr/>
        </p:nvGrpSpPr>
        <p:grpSpPr bwMode="auto">
          <a:xfrm>
            <a:off x="684213" y="1844675"/>
            <a:ext cx="2230437" cy="1109663"/>
            <a:chOff x="431" y="1162"/>
            <a:chExt cx="1405" cy="699"/>
          </a:xfrm>
        </p:grpSpPr>
        <p:pic>
          <p:nvPicPr>
            <p:cNvPr id="106509" name="Picture 13" descr="rupture1">
              <a:extLst>
                <a:ext uri="{FF2B5EF4-FFF2-40B4-BE49-F238E27FC236}">
                  <a16:creationId xmlns:a16="http://schemas.microsoft.com/office/drawing/2014/main" id="{7E34C8AA-0A72-4F31-82CA-4F0023F0ED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1207"/>
              <a:ext cx="744" cy="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06510" name="Text Box 14">
              <a:extLst>
                <a:ext uri="{FF2B5EF4-FFF2-40B4-BE49-F238E27FC236}">
                  <a16:creationId xmlns:a16="http://schemas.microsoft.com/office/drawing/2014/main" id="{0691E4C6-7239-46BE-B7C3-69312C46F2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" y="1162"/>
              <a:ext cx="104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i="1">
                  <a:solidFill>
                    <a:schemeClr val="bg1"/>
                  </a:solidFill>
                  <a:latin typeface="Arial Black" panose="020B0A04020102020204" pitchFamily="34" charset="0"/>
                </a:rPr>
                <a:t>Les Rosiers</a:t>
              </a:r>
            </a:p>
          </p:txBody>
        </p:sp>
      </p:grpSp>
      <p:sp>
        <p:nvSpPr>
          <p:cNvPr id="106511" name="Text Box 15">
            <a:extLst>
              <a:ext uri="{FF2B5EF4-FFF2-40B4-BE49-F238E27FC236}">
                <a16:creationId xmlns:a16="http://schemas.microsoft.com/office/drawing/2014/main" id="{EA3FD893-5ED0-4141-8C4C-6D942A44C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1268413"/>
            <a:ext cx="13890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i="1">
                <a:solidFill>
                  <a:schemeClr val="bg1"/>
                </a:solidFill>
                <a:latin typeface="Arial Black" panose="020B0A04020102020204" pitchFamily="34" charset="0"/>
              </a:rPr>
              <a:t>Longué</a:t>
            </a:r>
          </a:p>
        </p:txBody>
      </p:sp>
      <p:sp>
        <p:nvSpPr>
          <p:cNvPr id="106512" name="Text Box 16">
            <a:extLst>
              <a:ext uri="{FF2B5EF4-FFF2-40B4-BE49-F238E27FC236}">
                <a16:creationId xmlns:a16="http://schemas.microsoft.com/office/drawing/2014/main" id="{2B8EA0BE-B766-4DF6-847C-A12EAA909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5734050"/>
            <a:ext cx="13890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i="1">
                <a:solidFill>
                  <a:srgbClr val="FFFF00"/>
                </a:solidFill>
                <a:latin typeface="Constantia" panose="02030602050306030303" pitchFamily="18" charset="0"/>
              </a:rPr>
              <a:t>Montsoreau</a:t>
            </a:r>
          </a:p>
        </p:txBody>
      </p:sp>
      <p:sp>
        <p:nvSpPr>
          <p:cNvPr id="106513" name="Text Box 17">
            <a:extLst>
              <a:ext uri="{FF2B5EF4-FFF2-40B4-BE49-F238E27FC236}">
                <a16:creationId xmlns:a16="http://schemas.microsoft.com/office/drawing/2014/main" id="{826E6DBC-3274-408C-B1D5-F2EB98D58F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4508500"/>
            <a:ext cx="13890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i="1">
                <a:solidFill>
                  <a:srgbClr val="FFFF00"/>
                </a:solidFill>
                <a:latin typeface="Constantia" panose="02030602050306030303" pitchFamily="18" charset="0"/>
              </a:rPr>
              <a:t>Saumur</a:t>
            </a:r>
          </a:p>
        </p:txBody>
      </p:sp>
      <p:sp>
        <p:nvSpPr>
          <p:cNvPr id="106514" name="Text Box 18">
            <a:extLst>
              <a:ext uri="{FF2B5EF4-FFF2-40B4-BE49-F238E27FC236}">
                <a16:creationId xmlns:a16="http://schemas.microsoft.com/office/drawing/2014/main" id="{E203D6E0-9885-443F-A3E1-2A99660D17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3644900"/>
            <a:ext cx="13890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i="1">
                <a:solidFill>
                  <a:srgbClr val="FFFF00"/>
                </a:solidFill>
                <a:latin typeface="Constantia" panose="02030602050306030303" pitchFamily="18" charset="0"/>
              </a:rPr>
              <a:t>Allonnes</a:t>
            </a:r>
          </a:p>
        </p:txBody>
      </p:sp>
      <p:sp>
        <p:nvSpPr>
          <p:cNvPr id="106515" name="Text Box 19">
            <a:extLst>
              <a:ext uri="{FF2B5EF4-FFF2-40B4-BE49-F238E27FC236}">
                <a16:creationId xmlns:a16="http://schemas.microsoft.com/office/drawing/2014/main" id="{379FAB78-2630-4C96-9C25-21DFE0425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2349500"/>
            <a:ext cx="7921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i="1">
                <a:solidFill>
                  <a:srgbClr val="FFFF00"/>
                </a:solidFill>
                <a:latin typeface="Constantia" panose="02030602050306030303" pitchFamily="18" charset="0"/>
              </a:rPr>
              <a:t>Vivy</a:t>
            </a:r>
          </a:p>
        </p:txBody>
      </p:sp>
      <p:sp>
        <p:nvSpPr>
          <p:cNvPr id="106516" name="Text Box 20">
            <a:extLst>
              <a:ext uri="{FF2B5EF4-FFF2-40B4-BE49-F238E27FC236}">
                <a16:creationId xmlns:a16="http://schemas.microsoft.com/office/drawing/2014/main" id="{B33CE98B-2D81-4EC9-8275-B05E44FD6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0288" y="5013325"/>
            <a:ext cx="13890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i="1">
                <a:solidFill>
                  <a:srgbClr val="FFFF00"/>
                </a:solidFill>
                <a:latin typeface="Constantia" panose="02030602050306030303" pitchFamily="18" charset="0"/>
              </a:rPr>
              <a:t>Chouzé</a:t>
            </a:r>
          </a:p>
        </p:txBody>
      </p:sp>
      <p:pic>
        <p:nvPicPr>
          <p:cNvPr id="2" name="Plan5">
            <a:hlinkClick r:id="" action="ppaction://media"/>
            <a:extLst>
              <a:ext uri="{FF2B5EF4-FFF2-40B4-BE49-F238E27FC236}">
                <a16:creationId xmlns:a16="http://schemas.microsoft.com/office/drawing/2014/main" id="{2CAC15C6-5B68-4442-8741-2DECDE84FC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C36F302-C3A7-4694-87D8-C0142E2335D3}"/>
              </a:ext>
            </a:extLst>
          </p:cNvPr>
          <p:cNvSpPr/>
          <p:nvPr/>
        </p:nvSpPr>
        <p:spPr>
          <a:xfrm>
            <a:off x="0" y="0"/>
            <a:ext cx="7052227" cy="695325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F98447A-AB53-439A-95B7-CCE4A8154BE5}"/>
              </a:ext>
            </a:extLst>
          </p:cNvPr>
          <p:cNvSpPr/>
          <p:nvPr/>
        </p:nvSpPr>
        <p:spPr>
          <a:xfrm>
            <a:off x="6897688" y="-1"/>
            <a:ext cx="2260703" cy="43418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8204047"/>
      </p:ext>
    </p:extLst>
  </p:cSld>
  <p:clrMapOvr>
    <a:masterClrMapping/>
  </p:clrMapOvr>
  <p:transition advTm="45000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8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2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 animBg="1"/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4" name="Picture 4" descr="Fournil">
            <a:extLst>
              <a:ext uri="{FF2B5EF4-FFF2-40B4-BE49-F238E27FC236}">
                <a16:creationId xmlns:a16="http://schemas.microsoft.com/office/drawing/2014/main" id="{661493EE-8ADA-4550-A20E-68214D071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25"/>
            <a:ext cx="9144000" cy="695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lan6bis">
            <a:hlinkClick r:id="" action="ppaction://media"/>
            <a:extLst>
              <a:ext uri="{FF2B5EF4-FFF2-40B4-BE49-F238E27FC236}">
                <a16:creationId xmlns:a16="http://schemas.microsoft.com/office/drawing/2014/main" id="{5F038E35-833E-4719-B671-2285D01931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22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000">
        <p:fade/>
      </p:transition>
    </mc:Choice>
    <mc:Fallback xmlns="">
      <p:transition spd="slow" advTm="4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Demenagement">
            <a:extLst>
              <a:ext uri="{FF2B5EF4-FFF2-40B4-BE49-F238E27FC236}">
                <a16:creationId xmlns:a16="http://schemas.microsoft.com/office/drawing/2014/main" id="{FD21CF6E-3DB7-490C-877F-32797DC21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27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>
        <p:fade/>
      </p:transition>
    </mc:Choice>
    <mc:Fallback xmlns="">
      <p:transition spd="slow" advTm="1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Evacuation">
            <a:extLst>
              <a:ext uri="{FF2B5EF4-FFF2-40B4-BE49-F238E27FC236}">
                <a16:creationId xmlns:a16="http://schemas.microsoft.com/office/drawing/2014/main" id="{55CB99FA-283C-4183-8AC9-662CE35FB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052513"/>
            <a:ext cx="7777163" cy="425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77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>
        <p:fade/>
      </p:transition>
    </mc:Choice>
    <mc:Fallback xmlns="">
      <p:transition spd="slow" advTm="15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Faucheurs">
            <a:extLst>
              <a:ext uri="{FF2B5EF4-FFF2-40B4-BE49-F238E27FC236}">
                <a16:creationId xmlns:a16="http://schemas.microsoft.com/office/drawing/2014/main" id="{8736A72E-4E71-485D-988E-18DB89537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4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00">
        <p:fade/>
      </p:transition>
    </mc:Choice>
    <mc:Fallback xmlns="">
      <p:transition spd="slow" advTm="1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1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1105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InondationsLongue4">
            <a:extLst>
              <a:ext uri="{FF2B5EF4-FFF2-40B4-BE49-F238E27FC236}">
                <a16:creationId xmlns:a16="http://schemas.microsoft.com/office/drawing/2014/main" id="{D57B8973-F3CC-42CD-AABD-AFD9C4856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lan7">
            <a:hlinkClick r:id="" action="ppaction://media"/>
            <a:extLst>
              <a:ext uri="{FF2B5EF4-FFF2-40B4-BE49-F238E27FC236}">
                <a16:creationId xmlns:a16="http://schemas.microsoft.com/office/drawing/2014/main" id="{B40268A7-6C89-43DA-8262-627395A325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43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1000">
        <p:fade/>
      </p:transition>
    </mc:Choice>
    <mc:Fallback xmlns="">
      <p:transition spd="slow" advClick="0" advTm="3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1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38025C8-9FB4-4BE9-AD24-CBD414AD5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35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00">
        <p:fade/>
      </p:transition>
    </mc:Choice>
    <mc:Fallback xmlns="">
      <p:transition spd="slow" advTm="21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InondationsLongue3Nb">
            <a:extLst>
              <a:ext uri="{FF2B5EF4-FFF2-40B4-BE49-F238E27FC236}">
                <a16:creationId xmlns:a16="http://schemas.microsoft.com/office/drawing/2014/main" id="{A192E6C9-40A4-45DF-B06E-8A727CAF2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lan8">
            <a:hlinkClick r:id="" action="ppaction://media"/>
            <a:extLst>
              <a:ext uri="{FF2B5EF4-FFF2-40B4-BE49-F238E27FC236}">
                <a16:creationId xmlns:a16="http://schemas.microsoft.com/office/drawing/2014/main" id="{5816CC6C-59C3-4244-B8F5-6E2FE78415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80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5000">
        <p:fade/>
      </p:transition>
    </mc:Choice>
    <mc:Fallback xmlns="">
      <p:transition advTm="5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1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Sauvetage">
            <a:extLst>
              <a:ext uri="{FF2B5EF4-FFF2-40B4-BE49-F238E27FC236}">
                <a16:creationId xmlns:a16="http://schemas.microsoft.com/office/drawing/2014/main" id="{3C0533C9-EED9-48E4-9DD3-21332B868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213"/>
            <a:ext cx="9144000" cy="334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404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000">
        <p:fade/>
      </p:transition>
    </mc:Choice>
    <mc:Fallback xmlns="">
      <p:transition spd="slow" advTm="27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SauvetageDunArbre">
            <a:extLst>
              <a:ext uri="{FF2B5EF4-FFF2-40B4-BE49-F238E27FC236}">
                <a16:creationId xmlns:a16="http://schemas.microsoft.com/office/drawing/2014/main" id="{5D18DB61-661B-4FBB-B0B0-28EBE2498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125538"/>
            <a:ext cx="6335713" cy="394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195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000">
        <p:fade/>
      </p:transition>
    </mc:Choice>
    <mc:Fallback xmlns="">
      <p:transition spd="slow" advTm="2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InondationsLongue1">
            <a:extLst>
              <a:ext uri="{FF2B5EF4-FFF2-40B4-BE49-F238E27FC236}">
                <a16:creationId xmlns:a16="http://schemas.microsoft.com/office/drawing/2014/main" id="{DE017D21-2EED-4D4F-B983-E753F13D1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lan9">
            <a:hlinkClick r:id="" action="ppaction://media"/>
            <a:extLst>
              <a:ext uri="{FF2B5EF4-FFF2-40B4-BE49-F238E27FC236}">
                <a16:creationId xmlns:a16="http://schemas.microsoft.com/office/drawing/2014/main" id="{DCEC8912-17CE-49E5-936F-E50C34FD35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2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000">
        <p:fade/>
      </p:transition>
    </mc:Choice>
    <mc:Fallback xmlns="">
      <p:transition spd="slow" advTm="4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16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Carriole">
            <a:extLst>
              <a:ext uri="{FF2B5EF4-FFF2-40B4-BE49-F238E27FC236}">
                <a16:creationId xmlns:a16="http://schemas.microsoft.com/office/drawing/2014/main" id="{E7D640C2-F9E9-457C-9496-37FF42CAB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lan10">
            <a:hlinkClick r:id="" action="ppaction://media"/>
            <a:extLst>
              <a:ext uri="{FF2B5EF4-FFF2-40B4-BE49-F238E27FC236}">
                <a16:creationId xmlns:a16="http://schemas.microsoft.com/office/drawing/2014/main" id="{F56C0B40-778D-402E-927F-FFD51BC60A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26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000">
        <p:zoom/>
      </p:transition>
    </mc:Choice>
    <mc:Fallback xmlns="">
      <p:transition spd="slow" advTm="123000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11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0"/>
                                        <p:tgtEl>
                                          <p:spTgt spid="1177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InondationsLongue">
            <a:extLst>
              <a:ext uri="{FF2B5EF4-FFF2-40B4-BE49-F238E27FC236}">
                <a16:creationId xmlns:a16="http://schemas.microsoft.com/office/drawing/2014/main" id="{1BD71D22-6141-4A85-9AF9-4528E9832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787" name="Picture 3" descr="SculptureCureArs">
            <a:extLst>
              <a:ext uri="{FF2B5EF4-FFF2-40B4-BE49-F238E27FC236}">
                <a16:creationId xmlns:a16="http://schemas.microsoft.com/office/drawing/2014/main" id="{280865FE-BCE6-4079-94AE-2F946B881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81450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lan11">
            <a:hlinkClick r:id="" action="ppaction://media"/>
            <a:extLst>
              <a:ext uri="{FF2B5EF4-FFF2-40B4-BE49-F238E27FC236}">
                <a16:creationId xmlns:a16="http://schemas.microsoft.com/office/drawing/2014/main" id="{6ABCFBD8-10A8-4D75-BE93-2CE3653054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56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0">
        <p:fade/>
      </p:transition>
    </mc:Choice>
    <mc:Fallback xmlns="">
      <p:transition spd="slow" advTm="5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118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118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63019CD-2CE6-43E5-BCB5-3F7B8C561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617" y="0"/>
            <a:ext cx="6863696" cy="685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48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000">
        <p:fade/>
      </p:transition>
    </mc:Choice>
    <mc:Fallback xmlns="">
      <p:transition spd="slow" advTm="28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8" name="Picture 6" descr="Rosace">
            <a:extLst>
              <a:ext uri="{FF2B5EF4-FFF2-40B4-BE49-F238E27FC236}">
                <a16:creationId xmlns:a16="http://schemas.microsoft.com/office/drawing/2014/main" id="{973862D5-47B2-445B-9C80-D4B0BA4AB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38"/>
            <a:ext cx="9144000" cy="695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51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00">
        <p:fade/>
      </p:transition>
    </mc:Choice>
    <mc:Fallback xmlns="">
      <p:transition spd="slow" advTm="21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60" name="Picture 4" descr="EglisePavoiseeNB">
            <a:extLst>
              <a:ext uri="{FF2B5EF4-FFF2-40B4-BE49-F238E27FC236}">
                <a16:creationId xmlns:a16="http://schemas.microsoft.com/office/drawing/2014/main" id="{12E2CA98-20C1-4362-A4E2-FC3A45E26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488" y="0"/>
            <a:ext cx="46466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859" name="Picture 3" descr="EglisePavoisee">
            <a:extLst>
              <a:ext uri="{FF2B5EF4-FFF2-40B4-BE49-F238E27FC236}">
                <a16:creationId xmlns:a16="http://schemas.microsoft.com/office/drawing/2014/main" id="{35C56D2C-A47A-42A0-A1F5-120BD79B7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0"/>
            <a:ext cx="46466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lan12">
            <a:hlinkClick r:id="" action="ppaction://media"/>
            <a:extLst>
              <a:ext uri="{FF2B5EF4-FFF2-40B4-BE49-F238E27FC236}">
                <a16:creationId xmlns:a16="http://schemas.microsoft.com/office/drawing/2014/main" id="{245D67E8-337D-45DC-B35C-F9A93E8566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00">
        <p:fade/>
      </p:transition>
    </mc:Choice>
    <mc:Fallback xmlns="">
      <p:transition spd="slow" advTm="2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121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121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Nef">
            <a:extLst>
              <a:ext uri="{FF2B5EF4-FFF2-40B4-BE49-F238E27FC236}">
                <a16:creationId xmlns:a16="http://schemas.microsoft.com/office/drawing/2014/main" id="{8671597B-7C40-4DD3-958B-9C1AC0FE1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0"/>
            <a:ext cx="4313237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82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00">
        <p:fade/>
      </p:transition>
    </mc:Choice>
    <mc:Fallback xmlns="">
      <p:transition spd="slow" advTm="8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VueAerienne">
            <a:extLst>
              <a:ext uri="{FF2B5EF4-FFF2-40B4-BE49-F238E27FC236}">
                <a16:creationId xmlns:a16="http://schemas.microsoft.com/office/drawing/2014/main" id="{D67D1533-7D33-48A2-88DB-2AEDDD9AF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45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:fade/>
      </p:transition>
    </mc:Choice>
    <mc:Fallback xmlns="">
      <p:transition spd="slow" advTm="11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EgliseLongue1">
            <a:extLst>
              <a:ext uri="{FF2B5EF4-FFF2-40B4-BE49-F238E27FC236}">
                <a16:creationId xmlns:a16="http://schemas.microsoft.com/office/drawing/2014/main" id="{B1845080-B5CD-486A-BC6E-2001518A1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925" y="0"/>
            <a:ext cx="4956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82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fade/>
      </p:transition>
    </mc:Choice>
    <mc:Fallback xmlns="">
      <p:transition spd="slow" advTm="3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Realisations">
            <a:extLst>
              <a:ext uri="{FF2B5EF4-FFF2-40B4-BE49-F238E27FC236}">
                <a16:creationId xmlns:a16="http://schemas.microsoft.com/office/drawing/2014/main" id="{2E1460D6-A4E4-4ABF-AC77-18F666FA1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955" name="Text Box 3">
            <a:extLst>
              <a:ext uri="{FF2B5EF4-FFF2-40B4-BE49-F238E27FC236}">
                <a16:creationId xmlns:a16="http://schemas.microsoft.com/office/drawing/2014/main" id="{BDF5C6E7-FB76-481F-9777-B475AF25C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0424" y="1225930"/>
            <a:ext cx="23050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4000" b="1" i="1" dirty="0">
                <a:solidFill>
                  <a:srgbClr val="FFC000"/>
                </a:solidFill>
                <a:latin typeface="Constantia" panose="02030602050306030303" pitchFamily="18" charset="0"/>
              </a:rPr>
              <a:t>Eglise</a:t>
            </a:r>
          </a:p>
        </p:txBody>
      </p:sp>
      <p:sp>
        <p:nvSpPr>
          <p:cNvPr id="125956" name="Text Box 4">
            <a:extLst>
              <a:ext uri="{FF2B5EF4-FFF2-40B4-BE49-F238E27FC236}">
                <a16:creationId xmlns:a16="http://schemas.microsoft.com/office/drawing/2014/main" id="{D93E6980-BE25-465E-A5AF-1E4F81635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850" y="770350"/>
            <a:ext cx="23050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4000" b="1" i="1" dirty="0">
                <a:solidFill>
                  <a:srgbClr val="FFFF00"/>
                </a:solidFill>
                <a:latin typeface="Constantia" panose="02030602050306030303" pitchFamily="18" charset="0"/>
              </a:rPr>
              <a:t>Hôpital</a:t>
            </a:r>
          </a:p>
        </p:txBody>
      </p:sp>
      <p:sp>
        <p:nvSpPr>
          <p:cNvPr id="125957" name="Text Box 5">
            <a:extLst>
              <a:ext uri="{FF2B5EF4-FFF2-40B4-BE49-F238E27FC236}">
                <a16:creationId xmlns:a16="http://schemas.microsoft.com/office/drawing/2014/main" id="{AC707CED-C568-4418-8767-2D4C969A1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913" y="4364244"/>
            <a:ext cx="290498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4000" b="1" i="1" dirty="0">
                <a:solidFill>
                  <a:srgbClr val="FFFF00"/>
                </a:solidFill>
                <a:latin typeface="Constantia" panose="02030602050306030303" pitchFamily="18" charset="0"/>
              </a:rPr>
              <a:t>Ecole </a:t>
            </a:r>
            <a:br>
              <a:rPr lang="fr-FR" altLang="fr-FR" sz="4000" b="1" i="1" dirty="0">
                <a:solidFill>
                  <a:srgbClr val="FFFF00"/>
                </a:solidFill>
                <a:latin typeface="Constantia" panose="02030602050306030303" pitchFamily="18" charset="0"/>
              </a:rPr>
            </a:br>
            <a:r>
              <a:rPr lang="fr-FR" altLang="fr-FR" sz="4000" b="1" i="1" dirty="0">
                <a:solidFill>
                  <a:srgbClr val="FFFF00"/>
                </a:solidFill>
                <a:latin typeface="Constantia" panose="02030602050306030303" pitchFamily="18" charset="0"/>
              </a:rPr>
              <a:t>des  filles</a:t>
            </a:r>
          </a:p>
        </p:txBody>
      </p:sp>
      <p:sp>
        <p:nvSpPr>
          <p:cNvPr id="125958" name="Text Box 6">
            <a:extLst>
              <a:ext uri="{FF2B5EF4-FFF2-40B4-BE49-F238E27FC236}">
                <a16:creationId xmlns:a16="http://schemas.microsoft.com/office/drawing/2014/main" id="{DFB55B90-2CF7-4762-9990-39C994028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0718" y="4997787"/>
            <a:ext cx="243715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4000" b="1" i="1" dirty="0">
                <a:solidFill>
                  <a:srgbClr val="FFFF00"/>
                </a:solidFill>
                <a:latin typeface="Constantia" panose="02030602050306030303" pitchFamily="18" charset="0"/>
              </a:rPr>
              <a:t>Ecole des</a:t>
            </a:r>
            <a:br>
              <a:rPr lang="fr-FR" altLang="fr-FR" sz="4000" b="1" i="1" dirty="0">
                <a:solidFill>
                  <a:srgbClr val="FFFF00"/>
                </a:solidFill>
                <a:latin typeface="Constantia" panose="02030602050306030303" pitchFamily="18" charset="0"/>
              </a:rPr>
            </a:br>
            <a:r>
              <a:rPr lang="fr-FR" altLang="fr-FR" sz="4000" b="1" i="1" dirty="0">
                <a:solidFill>
                  <a:srgbClr val="FFFF00"/>
                </a:solidFill>
                <a:latin typeface="Constantia" panose="02030602050306030303" pitchFamily="18" charset="0"/>
              </a:rPr>
              <a:t> garçons</a:t>
            </a:r>
          </a:p>
        </p:txBody>
      </p:sp>
      <p:sp>
        <p:nvSpPr>
          <p:cNvPr id="125959" name="Text Box 7">
            <a:extLst>
              <a:ext uri="{FF2B5EF4-FFF2-40B4-BE49-F238E27FC236}">
                <a16:creationId xmlns:a16="http://schemas.microsoft.com/office/drawing/2014/main" id="{485C59E7-D8D4-4B22-80A3-7FEF65314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6258" y="3662569"/>
            <a:ext cx="29049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4000" b="1" i="1" dirty="0">
                <a:solidFill>
                  <a:srgbClr val="FFFF00"/>
                </a:solidFill>
                <a:latin typeface="Constantia" panose="02030602050306030303" pitchFamily="18" charset="0"/>
              </a:rPr>
              <a:t>Presbytère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01BB89E7-34E5-4B6A-BBB0-83F3764ABAF3}"/>
              </a:ext>
            </a:extLst>
          </p:cNvPr>
          <p:cNvSpPr/>
          <p:nvPr/>
        </p:nvSpPr>
        <p:spPr>
          <a:xfrm rot="19746935">
            <a:off x="4985025" y="1736330"/>
            <a:ext cx="1277730" cy="16807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A1F9AD6-4A61-4049-B62E-DEAC4C71C5D1}"/>
              </a:ext>
            </a:extLst>
          </p:cNvPr>
          <p:cNvSpPr/>
          <p:nvPr/>
        </p:nvSpPr>
        <p:spPr>
          <a:xfrm>
            <a:off x="0" y="1472026"/>
            <a:ext cx="1862828" cy="15049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A7921E19-56A4-4A21-A263-7B87FAD39096}"/>
              </a:ext>
            </a:extLst>
          </p:cNvPr>
          <p:cNvSpPr/>
          <p:nvPr/>
        </p:nvSpPr>
        <p:spPr>
          <a:xfrm>
            <a:off x="589929" y="2976976"/>
            <a:ext cx="1862828" cy="15049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DB0208E-9768-4358-9FC9-9CA51E97D354}"/>
              </a:ext>
            </a:extLst>
          </p:cNvPr>
          <p:cNvSpPr/>
          <p:nvPr/>
        </p:nvSpPr>
        <p:spPr>
          <a:xfrm>
            <a:off x="4560424" y="3139800"/>
            <a:ext cx="734410" cy="7016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CF078E32-9F35-45A3-AA25-42CFC0B5FBAA}"/>
              </a:ext>
            </a:extLst>
          </p:cNvPr>
          <p:cNvSpPr/>
          <p:nvPr/>
        </p:nvSpPr>
        <p:spPr>
          <a:xfrm rot="19916711">
            <a:off x="6754916" y="4263166"/>
            <a:ext cx="2108451" cy="275202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144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00">
        <p:fade/>
      </p:transition>
    </mc:Choice>
    <mc:Fallback xmlns="">
      <p:transition spd="slow" advTm="1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5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5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5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5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6" grpId="0"/>
      <p:bldP spid="125957" grpId="0"/>
      <p:bldP spid="125958" grpId="0"/>
      <p:bldP spid="125959" grpId="0"/>
      <p:bldP spid="9" grpId="0" animBg="1"/>
      <p:bldP spid="11" grpId="0" animBg="1"/>
      <p:bldP spid="12" grpId="0" animBg="1"/>
      <p:bldP spid="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VueAerienne1">
            <a:extLst>
              <a:ext uri="{FF2B5EF4-FFF2-40B4-BE49-F238E27FC236}">
                <a16:creationId xmlns:a16="http://schemas.microsoft.com/office/drawing/2014/main" id="{DD6A8FD8-BB47-4781-9EBD-6D54A6C43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979" name="Picture 3" descr="AbbeMassonneauMedaillon">
            <a:extLst>
              <a:ext uri="{FF2B5EF4-FFF2-40B4-BE49-F238E27FC236}">
                <a16:creationId xmlns:a16="http://schemas.microsoft.com/office/drawing/2014/main" id="{45EC3B69-24E3-4A34-AC44-40AF6E932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2562225" cy="33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2DF928-3C09-4D94-B17C-5D66EC40DD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735" y="37307"/>
            <a:ext cx="2171700" cy="5353050"/>
          </a:xfrm>
          <a:prstGeom prst="rect">
            <a:avLst/>
          </a:prstGeom>
        </p:spPr>
      </p:pic>
      <p:pic>
        <p:nvPicPr>
          <p:cNvPr id="2" name="Cathedrales">
            <a:hlinkClick r:id="" action="ppaction://media"/>
            <a:extLst>
              <a:ext uri="{FF2B5EF4-FFF2-40B4-BE49-F238E27FC236}">
                <a16:creationId xmlns:a16="http://schemas.microsoft.com/office/drawing/2014/main" id="{99512B3F-EFED-4A21-80A5-645203D04A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94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fade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6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VueAerienneEglise">
            <a:extLst>
              <a:ext uri="{FF2B5EF4-FFF2-40B4-BE49-F238E27FC236}">
                <a16:creationId xmlns:a16="http://schemas.microsoft.com/office/drawing/2014/main" id="{BF0EA3C1-EA8E-4866-A17F-44061E235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9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075" name="Rectangle 3">
            <a:extLst>
              <a:ext uri="{FF2B5EF4-FFF2-40B4-BE49-F238E27FC236}">
                <a16:creationId xmlns:a16="http://schemas.microsoft.com/office/drawing/2014/main" id="{65E9EBA0-38AA-4EA9-9C4D-5A93151C0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4294" y="70247"/>
            <a:ext cx="659923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2400" dirty="0">
                <a:solidFill>
                  <a:schemeClr val="bg1"/>
                </a:solidFill>
                <a:latin typeface="Constantia" panose="02030602050306030303" pitchFamily="18" charset="0"/>
              </a:rPr>
              <a:t>Ce montage a été réalisé à l'initiative de </a:t>
            </a:r>
          </a:p>
          <a:p>
            <a:r>
              <a:rPr lang="fr-FR" altLang="fr-FR" sz="2400" dirty="0">
                <a:solidFill>
                  <a:schemeClr val="bg1"/>
                </a:solidFill>
                <a:latin typeface="Constantia" panose="02030602050306030303" pitchFamily="18" charset="0"/>
              </a:rPr>
              <a:t>L'Equipe d’Animation Pastorale de </a:t>
            </a:r>
            <a:br>
              <a:rPr lang="fr-FR" altLang="fr-FR" sz="2400" dirty="0">
                <a:solidFill>
                  <a:schemeClr val="bg1"/>
                </a:solidFill>
                <a:latin typeface="Constantia" panose="02030602050306030303" pitchFamily="18" charset="0"/>
              </a:rPr>
            </a:br>
            <a:r>
              <a:rPr lang="fr-FR" altLang="fr-FR" sz="2400" dirty="0">
                <a:solidFill>
                  <a:schemeClr val="bg1"/>
                </a:solidFill>
                <a:latin typeface="Constantia" panose="02030602050306030303" pitchFamily="18" charset="0"/>
              </a:rPr>
              <a:t>Sainte Marie du Lathan</a:t>
            </a:r>
            <a:endParaRPr lang="fr-FR" altLang="fr-FR" sz="2400" i="1" dirty="0">
              <a:solidFill>
                <a:schemeClr val="bg1"/>
              </a:solidFill>
              <a:latin typeface="Constantia" panose="02030602050306030303" pitchFamily="18" charset="0"/>
            </a:endParaRPr>
          </a:p>
        </p:txBody>
      </p:sp>
      <p:pic>
        <p:nvPicPr>
          <p:cNvPr id="131076" name="Picture 4" descr="VueAerienne1">
            <a:extLst>
              <a:ext uri="{FF2B5EF4-FFF2-40B4-BE49-F238E27FC236}">
                <a16:creationId xmlns:a16="http://schemas.microsoft.com/office/drawing/2014/main" id="{01938731-0C72-4F78-86B7-07E9DE33B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7" y="37307"/>
            <a:ext cx="9144000" cy="697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BEA6B63-5216-4655-94AC-2B56BB23DA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735" y="37307"/>
            <a:ext cx="2171700" cy="5353050"/>
          </a:xfrm>
          <a:prstGeom prst="rect">
            <a:avLst/>
          </a:prstGeom>
        </p:spPr>
      </p:pic>
      <p:pic>
        <p:nvPicPr>
          <p:cNvPr id="131078" name="Picture 6" descr="AbbeMassonneauMedaillon">
            <a:extLst>
              <a:ext uri="{FF2B5EF4-FFF2-40B4-BE49-F238E27FC236}">
                <a16:creationId xmlns:a16="http://schemas.microsoft.com/office/drawing/2014/main" id="{A60F4D68-767F-49B6-8665-C7780BAF3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2562225" cy="33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079" name="Text Box 7">
            <a:extLst>
              <a:ext uri="{FF2B5EF4-FFF2-40B4-BE49-F238E27FC236}">
                <a16:creationId xmlns:a16="http://schemas.microsoft.com/office/drawing/2014/main" id="{4862B232-BCD7-412A-8002-C769DA6F9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6613" y="2813050"/>
            <a:ext cx="4867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fr-FR" altLang="fr-FR"/>
          </a:p>
        </p:txBody>
      </p:sp>
      <p:grpSp>
        <p:nvGrpSpPr>
          <p:cNvPr id="131080" name="Group 8">
            <a:extLst>
              <a:ext uri="{FF2B5EF4-FFF2-40B4-BE49-F238E27FC236}">
                <a16:creationId xmlns:a16="http://schemas.microsoft.com/office/drawing/2014/main" id="{7FD509E5-BFE9-42B8-8293-D182C7FD41BD}"/>
              </a:ext>
            </a:extLst>
          </p:cNvPr>
          <p:cNvGrpSpPr>
            <a:grpSpLocks/>
          </p:cNvGrpSpPr>
          <p:nvPr/>
        </p:nvGrpSpPr>
        <p:grpSpPr bwMode="auto">
          <a:xfrm>
            <a:off x="5511800" y="3860800"/>
            <a:ext cx="3632200" cy="1089025"/>
            <a:chOff x="3472" y="1915"/>
            <a:chExt cx="2288" cy="686"/>
          </a:xfrm>
        </p:grpSpPr>
        <p:sp>
          <p:nvSpPr>
            <p:cNvPr id="131081" name="Rectangle 9">
              <a:extLst>
                <a:ext uri="{FF2B5EF4-FFF2-40B4-BE49-F238E27FC236}">
                  <a16:creationId xmlns:a16="http://schemas.microsoft.com/office/drawing/2014/main" id="{0E250FFC-F3C6-4F2A-8BF6-7279A0BCBA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2" y="1915"/>
              <a:ext cx="2288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fr-FR" altLang="fr-FR" sz="2400">
                  <a:solidFill>
                    <a:schemeClr val="bg1"/>
                  </a:solidFill>
                  <a:latin typeface="Constantia" panose="02030602050306030303" pitchFamily="18" charset="0"/>
                </a:rPr>
                <a:t>Conception et rédaction :</a:t>
              </a:r>
              <a:endParaRPr lang="fr-FR" altLang="fr-FR" sz="2400" i="1">
                <a:solidFill>
                  <a:schemeClr val="bg1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131082" name="Rectangle 10">
              <a:extLst>
                <a:ext uri="{FF2B5EF4-FFF2-40B4-BE49-F238E27FC236}">
                  <a16:creationId xmlns:a16="http://schemas.microsoft.com/office/drawing/2014/main" id="{1897C036-4B85-4958-9E1F-982D76B07A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124"/>
              <a:ext cx="1379" cy="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lnSpc>
                  <a:spcPct val="80000"/>
                </a:lnSpc>
                <a:spcBef>
                  <a:spcPct val="0"/>
                </a:spcBef>
              </a:pPr>
              <a:r>
                <a:rPr lang="fr-FR" altLang="fr-FR" sz="1800" i="1">
                  <a:solidFill>
                    <a:schemeClr val="bg1"/>
                  </a:solidFill>
                  <a:latin typeface="Constantia" panose="02030602050306030303" pitchFamily="18" charset="0"/>
                </a:rPr>
                <a:t>Manon Gillier</a:t>
              </a:r>
            </a:p>
            <a:p>
              <a:pPr algn="l">
                <a:lnSpc>
                  <a:spcPct val="80000"/>
                </a:lnSpc>
                <a:spcBef>
                  <a:spcPct val="0"/>
                </a:spcBef>
              </a:pPr>
              <a:r>
                <a:rPr lang="fr-FR" altLang="fr-FR" sz="1800" i="1">
                  <a:solidFill>
                    <a:schemeClr val="bg1"/>
                  </a:solidFill>
                  <a:latin typeface="Constantia" panose="02030602050306030303" pitchFamily="18" charset="0"/>
                </a:rPr>
                <a:t>Marie Lyoen</a:t>
              </a:r>
            </a:p>
            <a:p>
              <a:pPr algn="l">
                <a:lnSpc>
                  <a:spcPct val="80000"/>
                </a:lnSpc>
                <a:spcBef>
                  <a:spcPct val="0"/>
                </a:spcBef>
              </a:pPr>
              <a:r>
                <a:rPr lang="fr-FR" altLang="fr-FR" sz="1800" i="1">
                  <a:solidFill>
                    <a:schemeClr val="bg1"/>
                  </a:solidFill>
                  <a:latin typeface="Constantia" panose="02030602050306030303" pitchFamily="18" charset="0"/>
                </a:rPr>
                <a:t>Francis Charruau</a:t>
              </a:r>
            </a:p>
          </p:txBody>
        </p:sp>
      </p:grpSp>
      <p:grpSp>
        <p:nvGrpSpPr>
          <p:cNvPr id="131083" name="Group 11">
            <a:extLst>
              <a:ext uri="{FF2B5EF4-FFF2-40B4-BE49-F238E27FC236}">
                <a16:creationId xmlns:a16="http://schemas.microsoft.com/office/drawing/2014/main" id="{1EFDF92D-6D77-4AC7-9A8F-D81083063AA3}"/>
              </a:ext>
            </a:extLst>
          </p:cNvPr>
          <p:cNvGrpSpPr>
            <a:grpSpLocks/>
          </p:cNvGrpSpPr>
          <p:nvPr/>
        </p:nvGrpSpPr>
        <p:grpSpPr bwMode="auto">
          <a:xfrm>
            <a:off x="5146675" y="1557338"/>
            <a:ext cx="3997325" cy="1338262"/>
            <a:chOff x="3242" y="918"/>
            <a:chExt cx="2518" cy="843"/>
          </a:xfrm>
        </p:grpSpPr>
        <p:sp>
          <p:nvSpPr>
            <p:cNvPr id="131084" name="Rectangle 12">
              <a:extLst>
                <a:ext uri="{FF2B5EF4-FFF2-40B4-BE49-F238E27FC236}">
                  <a16:creationId xmlns:a16="http://schemas.microsoft.com/office/drawing/2014/main" id="{1D728750-465E-4A01-9269-1C2E1812B3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2" y="918"/>
              <a:ext cx="2518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fr-FR" altLang="fr-FR" sz="2400" dirty="0">
                  <a:solidFill>
                    <a:schemeClr val="bg1"/>
                  </a:solidFill>
                  <a:latin typeface="Constantia" panose="02030602050306030303" pitchFamily="18" charset="0"/>
                </a:rPr>
                <a:t>Contribution documentaire :</a:t>
              </a:r>
              <a:endParaRPr lang="fr-FR" altLang="fr-FR" sz="2400" i="1" dirty="0">
                <a:solidFill>
                  <a:schemeClr val="bg1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131085" name="Rectangle 13">
              <a:extLst>
                <a:ext uri="{FF2B5EF4-FFF2-40B4-BE49-F238E27FC236}">
                  <a16:creationId xmlns:a16="http://schemas.microsoft.com/office/drawing/2014/main" id="{3E2E15CF-B887-4BB0-96C4-26B0A0D9A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9" y="1152"/>
              <a:ext cx="1935" cy="6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lnSpc>
                  <a:spcPct val="80000"/>
                </a:lnSpc>
                <a:spcBef>
                  <a:spcPct val="0"/>
                </a:spcBef>
              </a:pPr>
              <a:r>
                <a:rPr lang="fr-FR" altLang="fr-FR" sz="1800" i="1" dirty="0" err="1">
                  <a:solidFill>
                    <a:schemeClr val="bg1"/>
                  </a:solidFill>
                  <a:latin typeface="Constantia" panose="02030602050306030303" pitchFamily="18" charset="0"/>
                </a:rPr>
                <a:t>Jean-Florent</a:t>
              </a:r>
              <a:r>
                <a:rPr lang="fr-FR" altLang="fr-FR" sz="1800" i="1" dirty="0">
                  <a:solidFill>
                    <a:schemeClr val="bg1"/>
                  </a:solidFill>
                  <a:latin typeface="Constantia" panose="02030602050306030303" pitchFamily="18" charset="0"/>
                </a:rPr>
                <a:t> Girardeau </a:t>
              </a:r>
            </a:p>
            <a:p>
              <a:pPr algn="l">
                <a:lnSpc>
                  <a:spcPct val="80000"/>
                </a:lnSpc>
                <a:spcBef>
                  <a:spcPct val="0"/>
                </a:spcBef>
              </a:pPr>
              <a:r>
                <a:rPr lang="fr-FR" altLang="fr-FR" sz="1800" i="1" dirty="0">
                  <a:solidFill>
                    <a:schemeClr val="bg1"/>
                  </a:solidFill>
                  <a:latin typeface="Constantia" panose="02030602050306030303" pitchFamily="18" charset="0"/>
                </a:rPr>
                <a:t>Pierre </a:t>
              </a:r>
              <a:r>
                <a:rPr lang="fr-FR" altLang="fr-FR" sz="1800" i="1" dirty="0" err="1">
                  <a:solidFill>
                    <a:schemeClr val="bg1"/>
                  </a:solidFill>
                  <a:latin typeface="Constantia" panose="02030602050306030303" pitchFamily="18" charset="0"/>
                </a:rPr>
                <a:t>Girot</a:t>
              </a:r>
              <a:endParaRPr lang="fr-FR" altLang="fr-FR" sz="1800" i="1" dirty="0">
                <a:solidFill>
                  <a:schemeClr val="bg1"/>
                </a:solidFill>
                <a:latin typeface="Constantia" panose="02030602050306030303" pitchFamily="18" charset="0"/>
              </a:endParaRPr>
            </a:p>
            <a:p>
              <a:pPr algn="l">
                <a:lnSpc>
                  <a:spcPct val="80000"/>
                </a:lnSpc>
                <a:spcBef>
                  <a:spcPct val="0"/>
                </a:spcBef>
              </a:pPr>
              <a:r>
                <a:rPr lang="fr-FR" altLang="fr-FR" sz="1800" i="1" dirty="0">
                  <a:solidFill>
                    <a:schemeClr val="bg1"/>
                  </a:solidFill>
                  <a:latin typeface="Constantia" panose="02030602050306030303" pitchFamily="18" charset="0"/>
                </a:rPr>
                <a:t>Raymonde Deniau </a:t>
              </a:r>
            </a:p>
            <a:p>
              <a:pPr algn="l">
                <a:lnSpc>
                  <a:spcPct val="80000"/>
                </a:lnSpc>
                <a:spcBef>
                  <a:spcPct val="0"/>
                </a:spcBef>
              </a:pPr>
              <a:r>
                <a:rPr lang="fr-FR" altLang="fr-FR" sz="1800" i="1" dirty="0">
                  <a:solidFill>
                    <a:schemeClr val="bg1"/>
                  </a:solidFill>
                  <a:latin typeface="Constantia" panose="02030602050306030303" pitchFamily="18" charset="0"/>
                </a:rPr>
                <a:t>Archives départementales</a:t>
              </a:r>
            </a:p>
            <a:p>
              <a:pPr algn="l">
                <a:lnSpc>
                  <a:spcPct val="80000"/>
                </a:lnSpc>
                <a:spcBef>
                  <a:spcPct val="0"/>
                </a:spcBef>
              </a:pPr>
              <a:endParaRPr lang="fr-FR" altLang="fr-FR" sz="1800" i="1" dirty="0">
                <a:solidFill>
                  <a:schemeClr val="bg1"/>
                </a:solidFill>
                <a:latin typeface="Constantia" panose="02030602050306030303" pitchFamily="18" charset="0"/>
              </a:endParaRPr>
            </a:p>
            <a:p>
              <a:pPr algn="l">
                <a:lnSpc>
                  <a:spcPct val="80000"/>
                </a:lnSpc>
                <a:spcBef>
                  <a:spcPct val="0"/>
                </a:spcBef>
              </a:pPr>
              <a:r>
                <a:rPr lang="fr-FR" altLang="fr-FR" sz="1800" i="1" dirty="0">
                  <a:solidFill>
                    <a:schemeClr val="bg1"/>
                  </a:solidFill>
                  <a:latin typeface="Constantia" panose="02030602050306030303" pitchFamily="18" charset="0"/>
                </a:rPr>
                <a:t>et d'après les gravures de</a:t>
              </a:r>
            </a:p>
            <a:p>
              <a:pPr algn="l">
                <a:lnSpc>
                  <a:spcPct val="80000"/>
                </a:lnSpc>
                <a:spcBef>
                  <a:spcPct val="0"/>
                </a:spcBef>
              </a:pPr>
              <a:r>
                <a:rPr lang="fr-FR" altLang="fr-FR" sz="1800" i="1" dirty="0">
                  <a:solidFill>
                    <a:schemeClr val="bg1"/>
                  </a:solidFill>
                  <a:latin typeface="Constantia" panose="02030602050306030303" pitchFamily="18" charset="0"/>
                </a:rPr>
                <a:t>Mr T. Proust</a:t>
              </a:r>
            </a:p>
          </p:txBody>
        </p:sp>
      </p:grpSp>
      <p:grpSp>
        <p:nvGrpSpPr>
          <p:cNvPr id="131086" name="Group 14">
            <a:extLst>
              <a:ext uri="{FF2B5EF4-FFF2-40B4-BE49-F238E27FC236}">
                <a16:creationId xmlns:a16="http://schemas.microsoft.com/office/drawing/2014/main" id="{F366591E-3D3E-40DA-9176-6B880550812B}"/>
              </a:ext>
            </a:extLst>
          </p:cNvPr>
          <p:cNvGrpSpPr>
            <a:grpSpLocks/>
          </p:cNvGrpSpPr>
          <p:nvPr/>
        </p:nvGrpSpPr>
        <p:grpSpPr bwMode="auto">
          <a:xfrm>
            <a:off x="5580063" y="5157788"/>
            <a:ext cx="2971800" cy="1387475"/>
            <a:chOff x="3510" y="2679"/>
            <a:chExt cx="1872" cy="874"/>
          </a:xfrm>
        </p:grpSpPr>
        <p:sp>
          <p:nvSpPr>
            <p:cNvPr id="131087" name="Rectangle 15">
              <a:extLst>
                <a:ext uri="{FF2B5EF4-FFF2-40B4-BE49-F238E27FC236}">
                  <a16:creationId xmlns:a16="http://schemas.microsoft.com/office/drawing/2014/main" id="{89756888-98CA-4A99-8310-83BF478994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0" y="2679"/>
              <a:ext cx="1872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fr-FR" altLang="fr-FR" sz="2400">
                  <a:solidFill>
                    <a:schemeClr val="bg1"/>
                  </a:solidFill>
                  <a:latin typeface="Constantia" panose="02030602050306030303" pitchFamily="18" charset="0"/>
                </a:rPr>
                <a:t>Avec les voix de :</a:t>
              </a:r>
              <a:endParaRPr lang="fr-FR" altLang="fr-FR" sz="2400" i="1">
                <a:solidFill>
                  <a:schemeClr val="bg1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131088" name="Rectangle 16">
              <a:extLst>
                <a:ext uri="{FF2B5EF4-FFF2-40B4-BE49-F238E27FC236}">
                  <a16:creationId xmlns:a16="http://schemas.microsoft.com/office/drawing/2014/main" id="{5FF27F60-2B56-4B38-9A57-420D44CA85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1" y="2907"/>
              <a:ext cx="1379" cy="6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lnSpc>
                  <a:spcPct val="80000"/>
                </a:lnSpc>
                <a:spcBef>
                  <a:spcPct val="0"/>
                </a:spcBef>
              </a:pPr>
              <a:r>
                <a:rPr lang="fr-FR" altLang="fr-FR" sz="1800" i="1">
                  <a:solidFill>
                    <a:schemeClr val="bg1"/>
                  </a:solidFill>
                  <a:latin typeface="Constantia" panose="02030602050306030303" pitchFamily="18" charset="0"/>
                </a:rPr>
                <a:t>Manon Thomas</a:t>
              </a:r>
            </a:p>
            <a:p>
              <a:pPr algn="l">
                <a:lnSpc>
                  <a:spcPct val="80000"/>
                </a:lnSpc>
                <a:spcBef>
                  <a:spcPct val="0"/>
                </a:spcBef>
              </a:pPr>
              <a:r>
                <a:rPr lang="fr-FR" altLang="fr-FR" sz="1800" i="1">
                  <a:solidFill>
                    <a:schemeClr val="bg1"/>
                  </a:solidFill>
                  <a:latin typeface="Constantia" panose="02030602050306030303" pitchFamily="18" charset="0"/>
                </a:rPr>
                <a:t>Antoine Thomas Romain Lyoen</a:t>
              </a:r>
            </a:p>
          </p:txBody>
        </p:sp>
      </p:grpSp>
      <p:grpSp>
        <p:nvGrpSpPr>
          <p:cNvPr id="131092" name="Group 20">
            <a:extLst>
              <a:ext uri="{FF2B5EF4-FFF2-40B4-BE49-F238E27FC236}">
                <a16:creationId xmlns:a16="http://schemas.microsoft.com/office/drawing/2014/main" id="{11272EC7-22A8-4109-8ED9-DF7995389A94}"/>
              </a:ext>
            </a:extLst>
          </p:cNvPr>
          <p:cNvGrpSpPr>
            <a:grpSpLocks/>
          </p:cNvGrpSpPr>
          <p:nvPr/>
        </p:nvGrpSpPr>
        <p:grpSpPr bwMode="auto">
          <a:xfrm>
            <a:off x="2987675" y="4221163"/>
            <a:ext cx="2476500" cy="693737"/>
            <a:chOff x="1874" y="2752"/>
            <a:chExt cx="1560" cy="437"/>
          </a:xfrm>
        </p:grpSpPr>
        <p:sp>
          <p:nvSpPr>
            <p:cNvPr id="131093" name="Rectangle 21">
              <a:extLst>
                <a:ext uri="{FF2B5EF4-FFF2-40B4-BE49-F238E27FC236}">
                  <a16:creationId xmlns:a16="http://schemas.microsoft.com/office/drawing/2014/main" id="{0EBEF951-94D4-494D-B98D-43C7760E9E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4" y="2752"/>
              <a:ext cx="1136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fr-FR" altLang="fr-FR" sz="2400" dirty="0">
                  <a:solidFill>
                    <a:schemeClr val="bg1"/>
                  </a:solidFill>
                  <a:latin typeface="Constantia" panose="02030602050306030303" pitchFamily="18" charset="0"/>
                </a:rPr>
                <a:t>Réalisation :</a:t>
              </a:r>
              <a:endParaRPr lang="fr-FR" altLang="fr-FR" sz="2400" i="1" dirty="0">
                <a:solidFill>
                  <a:schemeClr val="bg1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131094" name="Rectangle 22">
              <a:extLst>
                <a:ext uri="{FF2B5EF4-FFF2-40B4-BE49-F238E27FC236}">
                  <a16:creationId xmlns:a16="http://schemas.microsoft.com/office/drawing/2014/main" id="{263B30E2-F517-4607-B47B-8FEE135E1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3005"/>
              <a:ext cx="1379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lnSpc>
                  <a:spcPct val="80000"/>
                </a:lnSpc>
                <a:spcBef>
                  <a:spcPct val="0"/>
                </a:spcBef>
              </a:pPr>
              <a:r>
                <a:rPr lang="fr-FR" altLang="fr-FR" sz="1800" i="1" dirty="0">
                  <a:solidFill>
                    <a:schemeClr val="bg1"/>
                  </a:solidFill>
                  <a:latin typeface="Constantia" panose="02030602050306030303" pitchFamily="18" charset="0"/>
                </a:rPr>
                <a:t>Francis </a:t>
              </a:r>
              <a:r>
                <a:rPr lang="fr-FR" altLang="fr-FR" sz="1800" i="1" dirty="0" err="1">
                  <a:solidFill>
                    <a:schemeClr val="bg1"/>
                  </a:solidFill>
                  <a:latin typeface="Constantia" panose="02030602050306030303" pitchFamily="18" charset="0"/>
                </a:rPr>
                <a:t>Charruau</a:t>
              </a:r>
              <a:endParaRPr lang="fr-FR" altLang="fr-FR" sz="1800" i="1" dirty="0">
                <a:solidFill>
                  <a:schemeClr val="bg1"/>
                </a:solidFill>
                <a:latin typeface="Constantia" panose="02030602050306030303" pitchFamily="18" charset="0"/>
              </a:endParaRPr>
            </a:p>
          </p:txBody>
        </p:sp>
      </p:grpSp>
      <p:grpSp>
        <p:nvGrpSpPr>
          <p:cNvPr id="131097" name="Group 25">
            <a:extLst>
              <a:ext uri="{FF2B5EF4-FFF2-40B4-BE49-F238E27FC236}">
                <a16:creationId xmlns:a16="http://schemas.microsoft.com/office/drawing/2014/main" id="{2E97120E-4522-4E4E-A1A9-B4A918CFDA81}"/>
              </a:ext>
            </a:extLst>
          </p:cNvPr>
          <p:cNvGrpSpPr>
            <a:grpSpLocks/>
          </p:cNvGrpSpPr>
          <p:nvPr/>
        </p:nvGrpSpPr>
        <p:grpSpPr bwMode="auto">
          <a:xfrm>
            <a:off x="2311400" y="5176838"/>
            <a:ext cx="3405188" cy="1681162"/>
            <a:chOff x="1456" y="3261"/>
            <a:chExt cx="2145" cy="1059"/>
          </a:xfrm>
        </p:grpSpPr>
        <p:sp>
          <p:nvSpPr>
            <p:cNvPr id="131091" name="Rectangle 19">
              <a:extLst>
                <a:ext uri="{FF2B5EF4-FFF2-40B4-BE49-F238E27FC236}">
                  <a16:creationId xmlns:a16="http://schemas.microsoft.com/office/drawing/2014/main" id="{6651BBBF-D2D8-433A-A882-5A6D3B23F7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6" y="3261"/>
              <a:ext cx="1872" cy="3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fr-FR" altLang="fr-FR" sz="2400">
                  <a:solidFill>
                    <a:schemeClr val="bg1"/>
                  </a:solidFill>
                  <a:latin typeface="Constantia" panose="02030602050306030303" pitchFamily="18" charset="0"/>
                </a:rPr>
                <a:t>Musiques :</a:t>
              </a:r>
              <a:endParaRPr lang="fr-FR" altLang="fr-FR" sz="2400" i="1">
                <a:solidFill>
                  <a:schemeClr val="bg1"/>
                </a:solidFill>
                <a:latin typeface="Constantia" panose="02030602050306030303" pitchFamily="18" charset="0"/>
              </a:endParaRPr>
            </a:p>
          </p:txBody>
        </p:sp>
        <p:sp>
          <p:nvSpPr>
            <p:cNvPr id="131090" name="Rectangle 18">
              <a:extLst>
                <a:ext uri="{FF2B5EF4-FFF2-40B4-BE49-F238E27FC236}">
                  <a16:creationId xmlns:a16="http://schemas.microsoft.com/office/drawing/2014/main" id="{76284EB3-FF0F-4FF9-9914-C744D5C770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3525"/>
              <a:ext cx="1946" cy="79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609600" indent="-609600"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990600" indent="-533400"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371600" indent="-457200"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752600" indent="-381000"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209800" indent="-381000"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667000" indent="-3810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124200" indent="-3810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581400" indent="-3810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4038600" indent="-3810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lnSpc>
                  <a:spcPct val="80000"/>
                </a:lnSpc>
                <a:spcBef>
                  <a:spcPct val="0"/>
                </a:spcBef>
              </a:pPr>
              <a:r>
                <a:rPr lang="fr-FR" altLang="fr-FR" sz="1800" i="1" dirty="0" err="1">
                  <a:solidFill>
                    <a:schemeClr val="bg1"/>
                  </a:solidFill>
                  <a:latin typeface="Constantia" panose="02030602050306030303" pitchFamily="18" charset="0"/>
                </a:rPr>
                <a:t>W.A</a:t>
              </a:r>
              <a:r>
                <a:rPr lang="fr-FR" altLang="fr-FR" sz="1800" i="1" dirty="0">
                  <a:solidFill>
                    <a:schemeClr val="bg1"/>
                  </a:solidFill>
                  <a:latin typeface="Constantia" panose="02030602050306030303" pitchFamily="18" charset="0"/>
                </a:rPr>
                <a:t>. Mozart -  E. Grieg</a:t>
              </a:r>
            </a:p>
            <a:p>
              <a:pPr algn="l">
                <a:lnSpc>
                  <a:spcPct val="80000"/>
                </a:lnSpc>
                <a:spcBef>
                  <a:spcPct val="0"/>
                </a:spcBef>
              </a:pPr>
              <a:r>
                <a:rPr lang="fr-FR" altLang="fr-FR" sz="1800" i="1" dirty="0" err="1">
                  <a:solidFill>
                    <a:schemeClr val="bg1"/>
                  </a:solidFill>
                  <a:latin typeface="Constantia" panose="02030602050306030303" pitchFamily="18" charset="0"/>
                </a:rPr>
                <a:t>J.S</a:t>
              </a:r>
              <a:r>
                <a:rPr lang="fr-FR" altLang="fr-FR" sz="1800" i="1" dirty="0">
                  <a:solidFill>
                    <a:schemeClr val="bg1"/>
                  </a:solidFill>
                  <a:latin typeface="Constantia" panose="02030602050306030303" pitchFamily="18" charset="0"/>
                </a:rPr>
                <a:t>. Bach – A. Vivaldi</a:t>
              </a:r>
            </a:p>
            <a:p>
              <a:pPr algn="l">
                <a:lnSpc>
                  <a:spcPct val="80000"/>
                </a:lnSpc>
                <a:spcBef>
                  <a:spcPct val="0"/>
                </a:spcBef>
              </a:pPr>
              <a:r>
                <a:rPr lang="fr-FR" altLang="fr-FR" sz="1800" i="1" dirty="0">
                  <a:solidFill>
                    <a:schemeClr val="bg1"/>
                  </a:solidFill>
                  <a:latin typeface="Constantia" panose="02030602050306030303" pitchFamily="18" charset="0"/>
                </a:rPr>
                <a:t>A. Dvorak – I. Stravinsky</a:t>
              </a:r>
            </a:p>
            <a:p>
              <a:pPr algn="l">
                <a:lnSpc>
                  <a:spcPct val="80000"/>
                </a:lnSpc>
                <a:spcBef>
                  <a:spcPct val="0"/>
                </a:spcBef>
              </a:pPr>
              <a:r>
                <a:rPr lang="fr-FR" altLang="fr-FR" sz="1800" i="1" dirty="0" err="1">
                  <a:solidFill>
                    <a:schemeClr val="bg1"/>
                  </a:solidFill>
                  <a:latin typeface="Constantia" panose="02030602050306030303" pitchFamily="18" charset="0"/>
                </a:rPr>
                <a:t>G.F</a:t>
              </a:r>
              <a:r>
                <a:rPr lang="fr-FR" altLang="fr-FR" sz="1800" i="1" dirty="0">
                  <a:solidFill>
                    <a:schemeClr val="bg1"/>
                  </a:solidFill>
                  <a:latin typeface="Constantia" panose="02030602050306030303" pitchFamily="18" charset="0"/>
                </a:rPr>
                <a:t>. Haendel - E. Satie </a:t>
              </a:r>
            </a:p>
            <a:p>
              <a:pPr algn="l">
                <a:lnSpc>
                  <a:spcPct val="80000"/>
                </a:lnSpc>
                <a:spcBef>
                  <a:spcPct val="0"/>
                </a:spcBef>
              </a:pPr>
              <a:r>
                <a:rPr lang="fr-FR" altLang="fr-FR" sz="1800" i="1" dirty="0">
                  <a:solidFill>
                    <a:schemeClr val="bg1"/>
                  </a:solidFill>
                  <a:latin typeface="Constantia" panose="02030602050306030303" pitchFamily="18" charset="0"/>
                </a:rPr>
                <a:t>E. Elgar - A. Sylvestre</a:t>
              </a:r>
            </a:p>
          </p:txBody>
        </p:sp>
      </p:grpSp>
      <p:sp>
        <p:nvSpPr>
          <p:cNvPr id="131095" name="Rectangle 23">
            <a:extLst>
              <a:ext uri="{FF2B5EF4-FFF2-40B4-BE49-F238E27FC236}">
                <a16:creationId xmlns:a16="http://schemas.microsoft.com/office/drawing/2014/main" id="{8883F2FD-D7B7-4C71-8DC4-F3320B35D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8035" y="6488113"/>
            <a:ext cx="283596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fr-FR" altLang="fr-FR" sz="1400" dirty="0" err="1">
                <a:solidFill>
                  <a:schemeClr val="bg1"/>
                </a:solidFill>
              </a:rPr>
              <a:t>Longué</a:t>
            </a:r>
            <a:r>
              <a:rPr lang="fr-FR" altLang="fr-FR" sz="1400" dirty="0">
                <a:solidFill>
                  <a:schemeClr val="bg1"/>
                </a:solidFill>
              </a:rPr>
              <a:t>, novembre 2010</a:t>
            </a:r>
            <a:br>
              <a:rPr lang="fr-FR" altLang="fr-FR" sz="1400" dirty="0">
                <a:solidFill>
                  <a:schemeClr val="bg1"/>
                </a:solidFill>
              </a:rPr>
            </a:br>
            <a:r>
              <a:rPr lang="fr-FR" altLang="fr-FR" sz="1400" i="1" dirty="0">
                <a:solidFill>
                  <a:schemeClr val="bg1"/>
                </a:solidFill>
              </a:rPr>
              <a:t>Version remasterisée - juin 2018</a:t>
            </a:r>
          </a:p>
        </p:txBody>
      </p:sp>
      <p:pic>
        <p:nvPicPr>
          <p:cNvPr id="2" name="Cathedrales">
            <a:hlinkClick r:id="" action="ppaction://media"/>
            <a:extLst>
              <a:ext uri="{FF2B5EF4-FFF2-40B4-BE49-F238E27FC236}">
                <a16:creationId xmlns:a16="http://schemas.microsoft.com/office/drawing/2014/main" id="{25021FCD-AAA6-4759-8DC2-D539A9B75C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000">
        <p:fade/>
      </p:transition>
    </mc:Choice>
    <mc:Fallback xmlns="">
      <p:transition spd="slow" advTm="8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8000"/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999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Scale>
                                      <p:cBhvr>
                                        <p:cTn id="9" dur="500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88889E-6 2.59259E-6 L -0.71702 0.28519 " pathEditMode="relative" rAng="0" ptsTypes="AA">
                                      <p:cBhvr>
                                        <p:cTn id="12" dur="8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94" y="1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14" presetID="7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19" presetID="7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24" presetID="7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31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31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00"/>
                            </p:stCondLst>
                            <p:childTnLst>
                              <p:par>
                                <p:cTn id="29" presetID="7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31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31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8000"/>
                            </p:stCondLst>
                            <p:childTnLst>
                              <p:par>
                                <p:cTn id="34" presetID="7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8000" fill="hold"/>
                                        <p:tgtEl>
                                          <p:spTgt spid="131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8000" fill="hold"/>
                                        <p:tgtEl>
                                          <p:spTgt spid="131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9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1095" grpId="0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</Words>
  <Application>Microsoft Office PowerPoint</Application>
  <PresentationFormat>Affichage à l'écran (4:3)</PresentationFormat>
  <Paragraphs>52</Paragraphs>
  <Slides>36</Slides>
  <Notes>5</Notes>
  <HiddenSlides>0</HiddenSlides>
  <MMClips>14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0" baseType="lpstr">
      <vt:lpstr>Arial</vt:lpstr>
      <vt:lpstr>Arial Black</vt:lpstr>
      <vt:lpstr>Constantia</vt:lpstr>
      <vt:lpstr>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 de Titre</dc:title>
  <dc:creator/>
  <cp:lastModifiedBy/>
  <cp:revision>85</cp:revision>
  <dcterms:created xsi:type="dcterms:W3CDTF">2010-09-26T11:41:37Z</dcterms:created>
  <dcterms:modified xsi:type="dcterms:W3CDTF">2018-06-14T12:48:29Z</dcterms:modified>
</cp:coreProperties>
</file>